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handoutMasterIdLst>
    <p:handoutMasterId r:id="rId14"/>
  </p:handoutMasterIdLst>
  <p:sldIdLst>
    <p:sldId id="327" r:id="rId5"/>
    <p:sldId id="382" r:id="rId6"/>
    <p:sldId id="389" r:id="rId7"/>
    <p:sldId id="366" r:id="rId8"/>
    <p:sldId id="362" r:id="rId9"/>
    <p:sldId id="381" r:id="rId10"/>
    <p:sldId id="388" r:id="rId11"/>
    <p:sldId id="3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FD6D64-987A-C160-951B-4397EAE09884}" name="Yates, Cassandra" initials="CY" userId="S::cassie.yates@thepalladiumgroup.com::a8034c4a-195c-43d1-a9d1-34ed735a5bc8" providerId="AD"/>
  <p188:author id="{86CF406E-3AC4-075D-6491-7BAA887DA73A}" name="Moore, Aline" initials="MA" userId="S::aline.moore@thepalladiumgroup.com::a48e9e27-7158-48fd-a767-b588b1142d59" providerId="AD"/>
  <p188:author id="{C034C697-7407-78BE-65A4-8DD6BDAE2693}" name="Doyle, Eamon" initials="DE" userId="S::Eamon.Doyle@thepalladiumgroup.com::522cb547-0f96-43c0-ab01-8f83c0778196" providerId="AD"/>
  <p188:author id="{3D701DAB-A92E-7C1D-A6D6-80F1C74EA5F2}" name="Moore, Aline" initials="" userId="S::Aline.Moore@thepalladiumgroup.com::a48e9e27-7158-48fd-a767-b588b1142d59" providerId="AD"/>
  <p188:author id="{6CF2C4C8-1A5C-3E5D-858D-36BE3729533D}" name="Doyle, Eamon" initials="ED" userId="S::eamon.doyle@thepalladiumgroup.com::522cb547-0f96-43c0-ab01-8f83c0778196" providerId="AD"/>
  <p188:author id="{D0D7ADD0-7B98-8365-371D-42C6094A1E95}" name="Navarrete, Andrea" initials="AN" userId="S::andrea.navarrete@thepalladiumgroup.com::98930e68-42d5-468d-b1d4-a9eead6058e1" providerId="AD"/>
  <p188:author id="{DE451EF8-8670-32DC-5DB6-F42C0BE1FE37}" name="Maryrose Threlfall" initials="MT" userId="Maryrose Threlfal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234"/>
    <a:srgbClr val="002062"/>
    <a:srgbClr val="F4F4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varrete, Andrea" userId="98930e68-42d5-468d-b1d4-a9eead6058e1" providerId="ADAL" clId="{01B5AA13-C7B0-46F5-802A-B1275CF0EF88}"/>
    <pc:docChg chg="undo redo custSel addSld delSld modSld">
      <pc:chgData name="Navarrete, Andrea" userId="98930e68-42d5-468d-b1d4-a9eead6058e1" providerId="ADAL" clId="{01B5AA13-C7B0-46F5-802A-B1275CF0EF88}" dt="2024-09-07T16:14:29.143" v="2201" actId="20577"/>
      <pc:docMkLst>
        <pc:docMk/>
      </pc:docMkLst>
      <pc:sldChg chg="modSp mod">
        <pc:chgData name="Navarrete, Andrea" userId="98930e68-42d5-468d-b1d4-a9eead6058e1" providerId="ADAL" clId="{01B5AA13-C7B0-46F5-802A-B1275CF0EF88}" dt="2024-09-07T04:31:27.460" v="264" actId="404"/>
        <pc:sldMkLst>
          <pc:docMk/>
          <pc:sldMk cId="266436122" sldId="327"/>
        </pc:sldMkLst>
        <pc:spChg chg="mod">
          <ac:chgData name="Navarrete, Andrea" userId="98930e68-42d5-468d-b1d4-a9eead6058e1" providerId="ADAL" clId="{01B5AA13-C7B0-46F5-802A-B1275CF0EF88}" dt="2024-09-07T04:06:22.620" v="9" actId="20577"/>
          <ac:spMkLst>
            <pc:docMk/>
            <pc:sldMk cId="266436122" sldId="327"/>
            <ac:spMk id="3" creationId="{35ABB9D1-8007-4FAA-93C0-7A28ECE24B3B}"/>
          </ac:spMkLst>
        </pc:spChg>
        <pc:spChg chg="mod">
          <ac:chgData name="Navarrete, Andrea" userId="98930e68-42d5-468d-b1d4-a9eead6058e1" providerId="ADAL" clId="{01B5AA13-C7B0-46F5-802A-B1275CF0EF88}" dt="2024-09-07T04:31:27.460" v="264" actId="404"/>
          <ac:spMkLst>
            <pc:docMk/>
            <pc:sldMk cId="266436122" sldId="327"/>
            <ac:spMk id="4" creationId="{60D5AF3F-9FCA-4F8B-AFFA-8B5309F99736}"/>
          </ac:spMkLst>
        </pc:spChg>
      </pc:sldChg>
      <pc:sldChg chg="modSp mod">
        <pc:chgData name="Navarrete, Andrea" userId="98930e68-42d5-468d-b1d4-a9eead6058e1" providerId="ADAL" clId="{01B5AA13-C7B0-46F5-802A-B1275CF0EF88}" dt="2024-09-07T04:35:57.082" v="563" actId="6549"/>
        <pc:sldMkLst>
          <pc:docMk/>
          <pc:sldMk cId="1802887417" sldId="362"/>
        </pc:sldMkLst>
        <pc:spChg chg="mod">
          <ac:chgData name="Navarrete, Andrea" userId="98930e68-42d5-468d-b1d4-a9eead6058e1" providerId="ADAL" clId="{01B5AA13-C7B0-46F5-802A-B1275CF0EF88}" dt="2024-09-07T04:35:08.262" v="551" actId="20577"/>
          <ac:spMkLst>
            <pc:docMk/>
            <pc:sldMk cId="1802887417" sldId="362"/>
            <ac:spMk id="2" creationId="{A1C4D898-BBF6-4C45-91A9-BCAA14711204}"/>
          </ac:spMkLst>
        </pc:spChg>
        <pc:spChg chg="mod">
          <ac:chgData name="Navarrete, Andrea" userId="98930e68-42d5-468d-b1d4-a9eead6058e1" providerId="ADAL" clId="{01B5AA13-C7B0-46F5-802A-B1275CF0EF88}" dt="2024-09-07T04:35:57.082" v="563" actId="6549"/>
          <ac:spMkLst>
            <pc:docMk/>
            <pc:sldMk cId="1802887417" sldId="362"/>
            <ac:spMk id="3" creationId="{3D264D30-34FE-4259-B9F7-659D137E2FBA}"/>
          </ac:spMkLst>
        </pc:spChg>
      </pc:sldChg>
      <pc:sldChg chg="modSp mod">
        <pc:chgData name="Navarrete, Andrea" userId="98930e68-42d5-468d-b1d4-a9eead6058e1" providerId="ADAL" clId="{01B5AA13-C7B0-46F5-802A-B1275CF0EF88}" dt="2024-09-07T15:57:38.212" v="1772" actId="20577"/>
        <pc:sldMkLst>
          <pc:docMk/>
          <pc:sldMk cId="3957262443" sldId="366"/>
        </pc:sldMkLst>
        <pc:spChg chg="mod">
          <ac:chgData name="Navarrete, Andrea" userId="98930e68-42d5-468d-b1d4-a9eead6058e1" providerId="ADAL" clId="{01B5AA13-C7B0-46F5-802A-B1275CF0EF88}" dt="2024-09-07T15:57:38.212" v="1772" actId="20577"/>
          <ac:spMkLst>
            <pc:docMk/>
            <pc:sldMk cId="3957262443" sldId="366"/>
            <ac:spMk id="3" creationId="{4C6D05ED-2D01-5D7C-5801-F378CB3DC160}"/>
          </ac:spMkLst>
        </pc:spChg>
      </pc:sldChg>
      <pc:sldChg chg="addSp delSp modSp add del mod">
        <pc:chgData name="Navarrete, Andrea" userId="98930e68-42d5-468d-b1d4-a9eead6058e1" providerId="ADAL" clId="{01B5AA13-C7B0-46F5-802A-B1275CF0EF88}" dt="2024-09-07T14:57:23.849" v="782" actId="47"/>
        <pc:sldMkLst>
          <pc:docMk/>
          <pc:sldMk cId="3289195909" sldId="377"/>
        </pc:sldMkLst>
        <pc:spChg chg="mod">
          <ac:chgData name="Navarrete, Andrea" userId="98930e68-42d5-468d-b1d4-a9eead6058e1" providerId="ADAL" clId="{01B5AA13-C7B0-46F5-802A-B1275CF0EF88}" dt="2024-09-07T04:43:47.845" v="759" actId="20577"/>
          <ac:spMkLst>
            <pc:docMk/>
            <pc:sldMk cId="3289195909" sldId="377"/>
            <ac:spMk id="6" creationId="{A4850957-A5A1-1DCA-B2F2-70B902AAC546}"/>
          </ac:spMkLst>
        </pc:spChg>
        <pc:spChg chg="mod">
          <ac:chgData name="Navarrete, Andrea" userId="98930e68-42d5-468d-b1d4-a9eead6058e1" providerId="ADAL" clId="{01B5AA13-C7B0-46F5-802A-B1275CF0EF88}" dt="2024-09-07T04:44:48.831" v="772" actId="14100"/>
          <ac:spMkLst>
            <pc:docMk/>
            <pc:sldMk cId="3289195909" sldId="377"/>
            <ac:spMk id="12" creationId="{80B8DD95-1466-62C9-A93C-608DCDBE46ED}"/>
          </ac:spMkLst>
        </pc:spChg>
        <pc:spChg chg="add mod">
          <ac:chgData name="Navarrete, Andrea" userId="98930e68-42d5-468d-b1d4-a9eead6058e1" providerId="ADAL" clId="{01B5AA13-C7B0-46F5-802A-B1275CF0EF88}" dt="2024-09-07T04:43:50.537" v="760"/>
          <ac:spMkLst>
            <pc:docMk/>
            <pc:sldMk cId="3289195909" sldId="377"/>
            <ac:spMk id="15" creationId="{99E110B7-E3BC-6ABE-0020-6F521748DE41}"/>
          </ac:spMkLst>
        </pc:spChg>
        <pc:spChg chg="mod">
          <ac:chgData name="Navarrete, Andrea" userId="98930e68-42d5-468d-b1d4-a9eead6058e1" providerId="ADAL" clId="{01B5AA13-C7B0-46F5-802A-B1275CF0EF88}" dt="2024-09-07T04:44:51.261" v="773" actId="1076"/>
          <ac:spMkLst>
            <pc:docMk/>
            <pc:sldMk cId="3289195909" sldId="377"/>
            <ac:spMk id="16" creationId="{88337C46-D8F2-EEB2-8C06-DE393BD1E1C4}"/>
          </ac:spMkLst>
        </pc:spChg>
        <pc:spChg chg="add mod">
          <ac:chgData name="Navarrete, Andrea" userId="98930e68-42d5-468d-b1d4-a9eead6058e1" providerId="ADAL" clId="{01B5AA13-C7B0-46F5-802A-B1275CF0EF88}" dt="2024-09-07T04:45:27.235" v="781" actId="1076"/>
          <ac:spMkLst>
            <pc:docMk/>
            <pc:sldMk cId="3289195909" sldId="377"/>
            <ac:spMk id="22" creationId="{4626EA83-1489-5875-B0F6-327EB91A5EBB}"/>
          </ac:spMkLst>
        </pc:spChg>
        <pc:spChg chg="del">
          <ac:chgData name="Navarrete, Andrea" userId="98930e68-42d5-468d-b1d4-a9eead6058e1" providerId="ADAL" clId="{01B5AA13-C7B0-46F5-802A-B1275CF0EF88}" dt="2024-09-07T04:44:32.766" v="761" actId="478"/>
          <ac:spMkLst>
            <pc:docMk/>
            <pc:sldMk cId="3289195909" sldId="377"/>
            <ac:spMk id="23" creationId="{79750AF0-D416-E3F3-8FE0-8DDCE246B7A1}"/>
          </ac:spMkLst>
        </pc:spChg>
        <pc:spChg chg="add mod">
          <ac:chgData name="Navarrete, Andrea" userId="98930e68-42d5-468d-b1d4-a9eead6058e1" providerId="ADAL" clId="{01B5AA13-C7B0-46F5-802A-B1275CF0EF88}" dt="2024-09-07T04:45:24.794" v="780" actId="1076"/>
          <ac:spMkLst>
            <pc:docMk/>
            <pc:sldMk cId="3289195909" sldId="377"/>
            <ac:spMk id="24" creationId="{490E91E5-DBAA-5988-ECBD-20D12A47F7F9}"/>
          </ac:spMkLst>
        </pc:spChg>
        <pc:spChg chg="mod">
          <ac:chgData name="Navarrete, Andrea" userId="98930e68-42d5-468d-b1d4-a9eead6058e1" providerId="ADAL" clId="{01B5AA13-C7B0-46F5-802A-B1275CF0EF88}" dt="2024-09-07T04:43:10.408" v="758" actId="20577"/>
          <ac:spMkLst>
            <pc:docMk/>
            <pc:sldMk cId="3289195909" sldId="377"/>
            <ac:spMk id="25" creationId="{F387101D-EFC2-E0CE-4849-96F2A91F6216}"/>
          </ac:spMkLst>
        </pc:spChg>
        <pc:spChg chg="add mod">
          <ac:chgData name="Navarrete, Andrea" userId="98930e68-42d5-468d-b1d4-a9eead6058e1" providerId="ADAL" clId="{01B5AA13-C7B0-46F5-802A-B1275CF0EF88}" dt="2024-09-07T04:43:50.537" v="760"/>
          <ac:spMkLst>
            <pc:docMk/>
            <pc:sldMk cId="3289195909" sldId="377"/>
            <ac:spMk id="26" creationId="{8E822573-D6F6-9013-6D3B-5242D40A375A}"/>
          </ac:spMkLst>
        </pc:spChg>
        <pc:spChg chg="add mod">
          <ac:chgData name="Navarrete, Andrea" userId="98930e68-42d5-468d-b1d4-a9eead6058e1" providerId="ADAL" clId="{01B5AA13-C7B0-46F5-802A-B1275CF0EF88}" dt="2024-09-07T04:43:50.537" v="760"/>
          <ac:spMkLst>
            <pc:docMk/>
            <pc:sldMk cId="3289195909" sldId="377"/>
            <ac:spMk id="27" creationId="{4E9966BD-D030-2521-264E-23B9340C1A9A}"/>
          </ac:spMkLst>
        </pc:spChg>
        <pc:spChg chg="add mod">
          <ac:chgData name="Navarrete, Andrea" userId="98930e68-42d5-468d-b1d4-a9eead6058e1" providerId="ADAL" clId="{01B5AA13-C7B0-46F5-802A-B1275CF0EF88}" dt="2024-09-07T04:43:50.537" v="760"/>
          <ac:spMkLst>
            <pc:docMk/>
            <pc:sldMk cId="3289195909" sldId="377"/>
            <ac:spMk id="28" creationId="{5F1D9DE8-F493-7880-3A2D-82A4C6D3B29A}"/>
          </ac:spMkLst>
        </pc:spChg>
        <pc:spChg chg="mod">
          <ac:chgData name="Navarrete, Andrea" userId="98930e68-42d5-468d-b1d4-a9eead6058e1" providerId="ADAL" clId="{01B5AA13-C7B0-46F5-802A-B1275CF0EF88}" dt="2024-09-07T04:45:04.628" v="776" actId="1076"/>
          <ac:spMkLst>
            <pc:docMk/>
            <pc:sldMk cId="3289195909" sldId="377"/>
            <ac:spMk id="52" creationId="{0C32C0C1-32E2-2D41-219E-D093C9DFDE5A}"/>
          </ac:spMkLst>
        </pc:spChg>
        <pc:spChg chg="del">
          <ac:chgData name="Navarrete, Andrea" userId="98930e68-42d5-468d-b1d4-a9eead6058e1" providerId="ADAL" clId="{01B5AA13-C7B0-46F5-802A-B1275CF0EF88}" dt="2024-09-07T04:44:32.766" v="761" actId="478"/>
          <ac:spMkLst>
            <pc:docMk/>
            <pc:sldMk cId="3289195909" sldId="377"/>
            <ac:spMk id="53" creationId="{0E59461D-C650-BEE7-8288-1A7A20C1A932}"/>
          </ac:spMkLst>
        </pc:spChg>
        <pc:spChg chg="add mod">
          <ac:chgData name="Navarrete, Andrea" userId="98930e68-42d5-468d-b1d4-a9eead6058e1" providerId="ADAL" clId="{01B5AA13-C7B0-46F5-802A-B1275CF0EF88}" dt="2024-09-07T04:15:38.449" v="153" actId="2085"/>
          <ac:spMkLst>
            <pc:docMk/>
            <pc:sldMk cId="3289195909" sldId="377"/>
            <ac:spMk id="72" creationId="{86E78A72-3DDF-828C-AE85-9BB67185DD02}"/>
          </ac:spMkLst>
        </pc:spChg>
        <pc:spChg chg="add mod">
          <ac:chgData name="Navarrete, Andrea" userId="98930e68-42d5-468d-b1d4-a9eead6058e1" providerId="ADAL" clId="{01B5AA13-C7B0-46F5-802A-B1275CF0EF88}" dt="2024-09-07T04:15:38.449" v="153" actId="2085"/>
          <ac:spMkLst>
            <pc:docMk/>
            <pc:sldMk cId="3289195909" sldId="377"/>
            <ac:spMk id="73" creationId="{E4C85FAF-8B16-C7C2-44DF-4BB575B8AC03}"/>
          </ac:spMkLst>
        </pc:spChg>
        <pc:spChg chg="add mod">
          <ac:chgData name="Navarrete, Andrea" userId="98930e68-42d5-468d-b1d4-a9eead6058e1" providerId="ADAL" clId="{01B5AA13-C7B0-46F5-802A-B1275CF0EF88}" dt="2024-09-07T04:15:38.449" v="153" actId="2085"/>
          <ac:spMkLst>
            <pc:docMk/>
            <pc:sldMk cId="3289195909" sldId="377"/>
            <ac:spMk id="74" creationId="{3ECA7758-D55C-DD9D-2FC0-6A58E1C310FC}"/>
          </ac:spMkLst>
        </pc:spChg>
        <pc:spChg chg="add del mod">
          <ac:chgData name="Navarrete, Andrea" userId="98930e68-42d5-468d-b1d4-a9eead6058e1" providerId="ADAL" clId="{01B5AA13-C7B0-46F5-802A-B1275CF0EF88}" dt="2024-09-07T04:09:34.262" v="38" actId="478"/>
          <ac:spMkLst>
            <pc:docMk/>
            <pc:sldMk cId="3289195909" sldId="377"/>
            <ac:spMk id="76" creationId="{AFBA48C6-9C67-A635-787D-7CF354760E51}"/>
          </ac:spMkLst>
        </pc:spChg>
        <pc:grpChg chg="mod">
          <ac:chgData name="Navarrete, Andrea" userId="98930e68-42d5-468d-b1d4-a9eead6058e1" providerId="ADAL" clId="{01B5AA13-C7B0-46F5-802A-B1275CF0EF88}" dt="2024-09-07T04:09:23.064" v="35" actId="1076"/>
          <ac:grpSpMkLst>
            <pc:docMk/>
            <pc:sldMk cId="3289195909" sldId="377"/>
            <ac:grpSpMk id="10" creationId="{3F1DC360-2CC3-034C-B200-6D3FD16DD7C7}"/>
          </ac:grpSpMkLst>
        </pc:grpChg>
        <pc:cxnChg chg="mod">
          <ac:chgData name="Navarrete, Andrea" userId="98930e68-42d5-468d-b1d4-a9eead6058e1" providerId="ADAL" clId="{01B5AA13-C7B0-46F5-802A-B1275CF0EF88}" dt="2024-09-07T04:45:17.472" v="779" actId="1076"/>
          <ac:cxnSpMkLst>
            <pc:docMk/>
            <pc:sldMk cId="3289195909" sldId="377"/>
            <ac:cxnSpMk id="9" creationId="{DCE947A3-CF2A-E243-9E09-97899AC280A8}"/>
          </ac:cxnSpMkLst>
        </pc:cxnChg>
        <pc:cxnChg chg="del">
          <ac:chgData name="Navarrete, Andrea" userId="98930e68-42d5-468d-b1d4-a9eead6058e1" providerId="ADAL" clId="{01B5AA13-C7B0-46F5-802A-B1275CF0EF88}" dt="2024-09-07T04:45:11.331" v="778" actId="478"/>
          <ac:cxnSpMkLst>
            <pc:docMk/>
            <pc:sldMk cId="3289195909" sldId="377"/>
            <ac:cxnSpMk id="62" creationId="{03C3337C-FF18-10EB-58AC-03AA148BAA62}"/>
          </ac:cxnSpMkLst>
        </pc:cxnChg>
        <pc:cxnChg chg="mod">
          <ac:chgData name="Navarrete, Andrea" userId="98930e68-42d5-468d-b1d4-a9eead6058e1" providerId="ADAL" clId="{01B5AA13-C7B0-46F5-802A-B1275CF0EF88}" dt="2024-09-07T04:44:59.341" v="775" actId="14100"/>
          <ac:cxnSpMkLst>
            <pc:docMk/>
            <pc:sldMk cId="3289195909" sldId="377"/>
            <ac:cxnSpMk id="88" creationId="{F32E4D20-C1DB-33CD-CE94-0FDF3B149FFA}"/>
          </ac:cxnSpMkLst>
        </pc:cxnChg>
        <pc:cxnChg chg="del">
          <ac:chgData name="Navarrete, Andrea" userId="98930e68-42d5-468d-b1d4-a9eead6058e1" providerId="ADAL" clId="{01B5AA13-C7B0-46F5-802A-B1275CF0EF88}" dt="2024-09-07T04:44:32.766" v="761" actId="478"/>
          <ac:cxnSpMkLst>
            <pc:docMk/>
            <pc:sldMk cId="3289195909" sldId="377"/>
            <ac:cxnSpMk id="95" creationId="{E177CD75-AE21-4D3D-EDD5-96A3D9A6686C}"/>
          </ac:cxnSpMkLst>
        </pc:cxnChg>
      </pc:sldChg>
      <pc:sldChg chg="addSp delSp modSp del mod">
        <pc:chgData name="Navarrete, Andrea" userId="98930e68-42d5-468d-b1d4-a9eead6058e1" providerId="ADAL" clId="{01B5AA13-C7B0-46F5-802A-B1275CF0EF88}" dt="2024-09-07T15:56:02.135" v="1583" actId="47"/>
        <pc:sldMkLst>
          <pc:docMk/>
          <pc:sldMk cId="1023010463" sldId="378"/>
        </pc:sldMkLst>
        <pc:spChg chg="add del mod">
          <ac:chgData name="Navarrete, Andrea" userId="98930e68-42d5-468d-b1d4-a9eead6058e1" providerId="ADAL" clId="{01B5AA13-C7B0-46F5-802A-B1275CF0EF88}" dt="2024-09-07T04:11:49.172" v="67" actId="6549"/>
          <ac:spMkLst>
            <pc:docMk/>
            <pc:sldMk cId="1023010463" sldId="378"/>
            <ac:spMk id="4" creationId="{A056B00D-01FA-7FF6-8D34-FE1512FD63FE}"/>
          </ac:spMkLst>
        </pc:spChg>
        <pc:spChg chg="mod">
          <ac:chgData name="Navarrete, Andrea" userId="98930e68-42d5-468d-b1d4-a9eead6058e1" providerId="ADAL" clId="{01B5AA13-C7B0-46F5-802A-B1275CF0EF88}" dt="2024-09-07T04:41:22.435" v="738" actId="6549"/>
          <ac:spMkLst>
            <pc:docMk/>
            <pc:sldMk cId="1023010463" sldId="378"/>
            <ac:spMk id="6" creationId="{A4850957-A5A1-1DCA-B2F2-70B902AAC546}"/>
          </ac:spMkLst>
        </pc:spChg>
        <pc:spChg chg="add mod">
          <ac:chgData name="Navarrete, Andrea" userId="98930e68-42d5-468d-b1d4-a9eead6058e1" providerId="ADAL" clId="{01B5AA13-C7B0-46F5-802A-B1275CF0EF88}" dt="2024-09-07T04:41:15.324" v="737" actId="1038"/>
          <ac:spMkLst>
            <pc:docMk/>
            <pc:sldMk cId="1023010463" sldId="378"/>
            <ac:spMk id="7" creationId="{BED945ED-3DEC-CA59-8A30-9FFF4925CEFE}"/>
          </ac:spMkLst>
        </pc:spChg>
        <pc:spChg chg="add del mod">
          <ac:chgData name="Navarrete, Andrea" userId="98930e68-42d5-468d-b1d4-a9eead6058e1" providerId="ADAL" clId="{01B5AA13-C7B0-46F5-802A-B1275CF0EF88}" dt="2024-09-07T04:11:52.067" v="68" actId="6549"/>
          <ac:spMkLst>
            <pc:docMk/>
            <pc:sldMk cId="1023010463" sldId="378"/>
            <ac:spMk id="8" creationId="{FC583519-F76D-F0EE-120A-951E211BABC4}"/>
          </ac:spMkLst>
        </pc:spChg>
        <pc:spChg chg="add mod">
          <ac:chgData name="Navarrete, Andrea" userId="98930e68-42d5-468d-b1d4-a9eead6058e1" providerId="ADAL" clId="{01B5AA13-C7B0-46F5-802A-B1275CF0EF88}" dt="2024-09-07T04:41:02.731" v="702" actId="408"/>
          <ac:spMkLst>
            <pc:docMk/>
            <pc:sldMk cId="1023010463" sldId="378"/>
            <ac:spMk id="11" creationId="{96A3BC7D-A072-E42C-8313-64F6E77F400B}"/>
          </ac:spMkLst>
        </pc:spChg>
        <pc:spChg chg="add del mod">
          <ac:chgData name="Navarrete, Andrea" userId="98930e68-42d5-468d-b1d4-a9eead6058e1" providerId="ADAL" clId="{01B5AA13-C7B0-46F5-802A-B1275CF0EF88}" dt="2024-09-07T04:11:57.464" v="69" actId="6549"/>
          <ac:spMkLst>
            <pc:docMk/>
            <pc:sldMk cId="1023010463" sldId="378"/>
            <ac:spMk id="12" creationId="{80B8DD95-1466-62C9-A93C-608DCDBE46ED}"/>
          </ac:spMkLst>
        </pc:spChg>
        <pc:spChg chg="add mod">
          <ac:chgData name="Navarrete, Andrea" userId="98930e68-42d5-468d-b1d4-a9eead6058e1" providerId="ADAL" clId="{01B5AA13-C7B0-46F5-802A-B1275CF0EF88}" dt="2024-09-07T04:40:56.890" v="701" actId="12789"/>
          <ac:spMkLst>
            <pc:docMk/>
            <pc:sldMk cId="1023010463" sldId="378"/>
            <ac:spMk id="14" creationId="{B248351D-71E6-ACCF-D873-418ABB2DDBD2}"/>
          </ac:spMkLst>
        </pc:spChg>
        <pc:spChg chg="del">
          <ac:chgData name="Navarrete, Andrea" userId="98930e68-42d5-468d-b1d4-a9eead6058e1" providerId="ADAL" clId="{01B5AA13-C7B0-46F5-802A-B1275CF0EF88}" dt="2024-09-07T04:10:01.648" v="40" actId="478"/>
          <ac:spMkLst>
            <pc:docMk/>
            <pc:sldMk cId="1023010463" sldId="378"/>
            <ac:spMk id="15" creationId="{2511557B-8B72-A651-1EA2-77E2F2981F88}"/>
          </ac:spMkLst>
        </pc:spChg>
        <pc:spChg chg="add del mod">
          <ac:chgData name="Navarrete, Andrea" userId="98930e68-42d5-468d-b1d4-a9eead6058e1" providerId="ADAL" clId="{01B5AA13-C7B0-46F5-802A-B1275CF0EF88}" dt="2024-09-07T04:12:02.644" v="70" actId="20577"/>
          <ac:spMkLst>
            <pc:docMk/>
            <pc:sldMk cId="1023010463" sldId="378"/>
            <ac:spMk id="16" creationId="{88337C46-D8F2-EEB2-8C06-DE393BD1E1C4}"/>
          </ac:spMkLst>
        </pc:spChg>
        <pc:spChg chg="add del">
          <ac:chgData name="Navarrete, Andrea" userId="98930e68-42d5-468d-b1d4-a9eead6058e1" providerId="ADAL" clId="{01B5AA13-C7B0-46F5-802A-B1275CF0EF88}" dt="2024-09-07T04:41:29.294" v="740" actId="22"/>
          <ac:spMkLst>
            <pc:docMk/>
            <pc:sldMk cId="1023010463" sldId="378"/>
            <ac:spMk id="22" creationId="{9E8B2066-62A7-466E-F8EE-9346B2A4DD66}"/>
          </ac:spMkLst>
        </pc:spChg>
        <pc:spChg chg="del">
          <ac:chgData name="Navarrete, Andrea" userId="98930e68-42d5-468d-b1d4-a9eead6058e1" providerId="ADAL" clId="{01B5AA13-C7B0-46F5-802A-B1275CF0EF88}" dt="2024-09-07T04:10:01.648" v="40" actId="478"/>
          <ac:spMkLst>
            <pc:docMk/>
            <pc:sldMk cId="1023010463" sldId="378"/>
            <ac:spMk id="22" creationId="{BB4ACFD9-A685-9A36-CE71-672F91D39732}"/>
          </ac:spMkLst>
        </pc:spChg>
        <pc:spChg chg="del">
          <ac:chgData name="Navarrete, Andrea" userId="98930e68-42d5-468d-b1d4-a9eead6058e1" providerId="ADAL" clId="{01B5AA13-C7B0-46F5-802A-B1275CF0EF88}" dt="2024-09-07T04:10:34.557" v="47" actId="478"/>
          <ac:spMkLst>
            <pc:docMk/>
            <pc:sldMk cId="1023010463" sldId="378"/>
            <ac:spMk id="23" creationId="{79750AF0-D416-E3F3-8FE0-8DDCE246B7A1}"/>
          </ac:spMkLst>
        </pc:spChg>
        <pc:spChg chg="add del mod">
          <ac:chgData name="Navarrete, Andrea" userId="98930e68-42d5-468d-b1d4-a9eead6058e1" providerId="ADAL" clId="{01B5AA13-C7B0-46F5-802A-B1275CF0EF88}" dt="2024-09-07T04:41:51.173" v="747" actId="478"/>
          <ac:spMkLst>
            <pc:docMk/>
            <pc:sldMk cId="1023010463" sldId="378"/>
            <ac:spMk id="23" creationId="{F2E820E8-29CB-4C93-77BB-392F4CA86517}"/>
          </ac:spMkLst>
        </pc:spChg>
        <pc:spChg chg="del">
          <ac:chgData name="Navarrete, Andrea" userId="98930e68-42d5-468d-b1d4-a9eead6058e1" providerId="ADAL" clId="{01B5AA13-C7B0-46F5-802A-B1275CF0EF88}" dt="2024-09-07T04:10:01.648" v="40" actId="478"/>
          <ac:spMkLst>
            <pc:docMk/>
            <pc:sldMk cId="1023010463" sldId="378"/>
            <ac:spMk id="24" creationId="{CC5E9367-95EA-B2C0-739A-432CFEC088DA}"/>
          </ac:spMkLst>
        </pc:spChg>
        <pc:spChg chg="mod">
          <ac:chgData name="Navarrete, Andrea" userId="98930e68-42d5-468d-b1d4-a9eead6058e1" providerId="ADAL" clId="{01B5AA13-C7B0-46F5-802A-B1275CF0EF88}" dt="2024-09-07T04:11:24" v="63" actId="20577"/>
          <ac:spMkLst>
            <pc:docMk/>
            <pc:sldMk cId="1023010463" sldId="378"/>
            <ac:spMk id="25" creationId="{F387101D-EFC2-E0CE-4849-96F2A91F6216}"/>
          </ac:spMkLst>
        </pc:spChg>
        <pc:spChg chg="add mod">
          <ac:chgData name="Navarrete, Andrea" userId="98930e68-42d5-468d-b1d4-a9eead6058e1" providerId="ADAL" clId="{01B5AA13-C7B0-46F5-802A-B1275CF0EF88}" dt="2024-09-07T04:40:02.900" v="695" actId="20577"/>
          <ac:spMkLst>
            <pc:docMk/>
            <pc:sldMk cId="1023010463" sldId="378"/>
            <ac:spMk id="26" creationId="{D51108A5-FBCD-3E5C-7116-6B1EFF4B55ED}"/>
          </ac:spMkLst>
        </pc:spChg>
        <pc:spChg chg="add mod">
          <ac:chgData name="Navarrete, Andrea" userId="98930e68-42d5-468d-b1d4-a9eead6058e1" providerId="ADAL" clId="{01B5AA13-C7B0-46F5-802A-B1275CF0EF88}" dt="2024-09-07T04:40:10.133" v="696"/>
          <ac:spMkLst>
            <pc:docMk/>
            <pc:sldMk cId="1023010463" sldId="378"/>
            <ac:spMk id="27" creationId="{41FD0A0C-9098-2EA2-235C-496795AA04AF}"/>
          </ac:spMkLst>
        </pc:spChg>
        <pc:spChg chg="add mod">
          <ac:chgData name="Navarrete, Andrea" userId="98930e68-42d5-468d-b1d4-a9eead6058e1" providerId="ADAL" clId="{01B5AA13-C7B0-46F5-802A-B1275CF0EF88}" dt="2024-09-07T04:40:36.728" v="698" actId="14100"/>
          <ac:spMkLst>
            <pc:docMk/>
            <pc:sldMk cId="1023010463" sldId="378"/>
            <ac:spMk id="28" creationId="{8308A456-85A4-36E4-46D5-21875C212F7C}"/>
          </ac:spMkLst>
        </pc:spChg>
        <pc:spChg chg="add del mod">
          <ac:chgData name="Navarrete, Andrea" userId="98930e68-42d5-468d-b1d4-a9eead6058e1" providerId="ADAL" clId="{01B5AA13-C7B0-46F5-802A-B1275CF0EF88}" dt="2024-09-07T04:11:43.561" v="66" actId="6549"/>
          <ac:spMkLst>
            <pc:docMk/>
            <pc:sldMk cId="1023010463" sldId="378"/>
            <ac:spMk id="30" creationId="{2FA1F35D-EABE-FBFA-7121-13E20FA3C856}"/>
          </ac:spMkLst>
        </pc:spChg>
        <pc:spChg chg="mod">
          <ac:chgData name="Navarrete, Andrea" userId="98930e68-42d5-468d-b1d4-a9eead6058e1" providerId="ADAL" clId="{01B5AA13-C7B0-46F5-802A-B1275CF0EF88}" dt="2024-09-07T04:23:24.689" v="221" actId="20577"/>
          <ac:spMkLst>
            <pc:docMk/>
            <pc:sldMk cId="1023010463" sldId="378"/>
            <ac:spMk id="52" creationId="{7F797586-199E-6762-C203-C5EFDC43F6B0}"/>
          </ac:spMkLst>
        </pc:spChg>
        <pc:spChg chg="mod">
          <ac:chgData name="Navarrete, Andrea" userId="98930e68-42d5-468d-b1d4-a9eead6058e1" providerId="ADAL" clId="{01B5AA13-C7B0-46F5-802A-B1275CF0EF88}" dt="2024-09-07T04:23:31.230" v="225" actId="20577"/>
          <ac:spMkLst>
            <pc:docMk/>
            <pc:sldMk cId="1023010463" sldId="378"/>
            <ac:spMk id="53" creationId="{02551DC5-F85F-B37B-F785-AF58578D61E4}"/>
          </ac:spMkLst>
        </pc:spChg>
        <pc:spChg chg="mod">
          <ac:chgData name="Navarrete, Andrea" userId="98930e68-42d5-468d-b1d4-a9eead6058e1" providerId="ADAL" clId="{01B5AA13-C7B0-46F5-802A-B1275CF0EF88}" dt="2024-09-07T04:23:50.408" v="240" actId="20577"/>
          <ac:spMkLst>
            <pc:docMk/>
            <pc:sldMk cId="1023010463" sldId="378"/>
            <ac:spMk id="54" creationId="{158FE1E0-482F-EB18-DF32-0A3B2B67A01C}"/>
          </ac:spMkLst>
        </pc:spChg>
        <pc:spChg chg="mod">
          <ac:chgData name="Navarrete, Andrea" userId="98930e68-42d5-468d-b1d4-a9eead6058e1" providerId="ADAL" clId="{01B5AA13-C7B0-46F5-802A-B1275CF0EF88}" dt="2024-09-07T04:23:56.918" v="244" actId="20577"/>
          <ac:spMkLst>
            <pc:docMk/>
            <pc:sldMk cId="1023010463" sldId="378"/>
            <ac:spMk id="55" creationId="{E66A96FA-1123-D82C-814E-FF9E7ED2E585}"/>
          </ac:spMkLst>
        </pc:spChg>
        <pc:spChg chg="mod">
          <ac:chgData name="Navarrete, Andrea" userId="98930e68-42d5-468d-b1d4-a9eead6058e1" providerId="ADAL" clId="{01B5AA13-C7B0-46F5-802A-B1275CF0EF88}" dt="2024-09-07T04:24:19.868" v="262" actId="20577"/>
          <ac:spMkLst>
            <pc:docMk/>
            <pc:sldMk cId="1023010463" sldId="378"/>
            <ac:spMk id="56" creationId="{2FE15239-566E-E75E-AEDC-EB41A3A5D1DB}"/>
          </ac:spMkLst>
        </pc:spChg>
        <pc:spChg chg="del">
          <ac:chgData name="Navarrete, Andrea" userId="98930e68-42d5-468d-b1d4-a9eead6058e1" providerId="ADAL" clId="{01B5AA13-C7B0-46F5-802A-B1275CF0EF88}" dt="2024-09-07T04:10:32.879" v="46" actId="478"/>
          <ac:spMkLst>
            <pc:docMk/>
            <pc:sldMk cId="1023010463" sldId="378"/>
            <ac:spMk id="57" creationId="{D0AB0226-A2B2-162B-6060-513D7D1150D4}"/>
          </ac:spMkLst>
        </pc:spChg>
        <pc:spChg chg="del">
          <ac:chgData name="Navarrete, Andrea" userId="98930e68-42d5-468d-b1d4-a9eead6058e1" providerId="ADAL" clId="{01B5AA13-C7B0-46F5-802A-B1275CF0EF88}" dt="2024-09-07T04:10:01.648" v="40" actId="478"/>
          <ac:spMkLst>
            <pc:docMk/>
            <pc:sldMk cId="1023010463" sldId="378"/>
            <ac:spMk id="58" creationId="{2234BDC4-FB80-0D4F-85D4-951797A44E5D}"/>
          </ac:spMkLst>
        </pc:spChg>
        <pc:cxnChg chg="del">
          <ac:chgData name="Navarrete, Andrea" userId="98930e68-42d5-468d-b1d4-a9eead6058e1" providerId="ADAL" clId="{01B5AA13-C7B0-46F5-802A-B1275CF0EF88}" dt="2024-09-07T04:10:32.879" v="46" actId="478"/>
          <ac:cxnSpMkLst>
            <pc:docMk/>
            <pc:sldMk cId="1023010463" sldId="378"/>
            <ac:cxnSpMk id="73" creationId="{55133823-BD08-F9E3-D91F-AE289DCC45E5}"/>
          </ac:cxnSpMkLst>
        </pc:cxnChg>
        <pc:cxnChg chg="del">
          <ac:chgData name="Navarrete, Andrea" userId="98930e68-42d5-468d-b1d4-a9eead6058e1" providerId="ADAL" clId="{01B5AA13-C7B0-46F5-802A-B1275CF0EF88}" dt="2024-09-07T04:10:04.270" v="41" actId="478"/>
          <ac:cxnSpMkLst>
            <pc:docMk/>
            <pc:sldMk cId="1023010463" sldId="378"/>
            <ac:cxnSpMk id="74" creationId="{B779B2B3-5004-FD59-9EE0-3DEA3C2BDC37}"/>
          </ac:cxnSpMkLst>
        </pc:cxnChg>
        <pc:cxnChg chg="del">
          <ac:chgData name="Navarrete, Andrea" userId="98930e68-42d5-468d-b1d4-a9eead6058e1" providerId="ADAL" clId="{01B5AA13-C7B0-46F5-802A-B1275CF0EF88}" dt="2024-09-07T04:10:01.648" v="40" actId="478"/>
          <ac:cxnSpMkLst>
            <pc:docMk/>
            <pc:sldMk cId="1023010463" sldId="378"/>
            <ac:cxnSpMk id="90" creationId="{DB238C9C-7470-3638-C96C-A3C85F9E9BED}"/>
          </ac:cxnSpMkLst>
        </pc:cxnChg>
        <pc:cxnChg chg="del">
          <ac:chgData name="Navarrete, Andrea" userId="98930e68-42d5-468d-b1d4-a9eead6058e1" providerId="ADAL" clId="{01B5AA13-C7B0-46F5-802A-B1275CF0EF88}" dt="2024-09-07T04:10:01.648" v="40" actId="478"/>
          <ac:cxnSpMkLst>
            <pc:docMk/>
            <pc:sldMk cId="1023010463" sldId="378"/>
            <ac:cxnSpMk id="92" creationId="{3D9E5D18-3590-DB23-7793-7A352F921896}"/>
          </ac:cxnSpMkLst>
        </pc:cxnChg>
        <pc:cxnChg chg="del">
          <ac:chgData name="Navarrete, Andrea" userId="98930e68-42d5-468d-b1d4-a9eead6058e1" providerId="ADAL" clId="{01B5AA13-C7B0-46F5-802A-B1275CF0EF88}" dt="2024-09-07T04:10:36.705" v="48" actId="478"/>
          <ac:cxnSpMkLst>
            <pc:docMk/>
            <pc:sldMk cId="1023010463" sldId="378"/>
            <ac:cxnSpMk id="95" creationId="{E177CD75-AE21-4D3D-EDD5-96A3D9A6686C}"/>
          </ac:cxnSpMkLst>
        </pc:cxnChg>
      </pc:sldChg>
      <pc:sldChg chg="addSp delSp modSp mod">
        <pc:chgData name="Navarrete, Andrea" userId="98930e68-42d5-468d-b1d4-a9eead6058e1" providerId="ADAL" clId="{01B5AA13-C7B0-46F5-802A-B1275CF0EF88}" dt="2024-09-07T16:13:49.586" v="2200" actId="1038"/>
        <pc:sldMkLst>
          <pc:docMk/>
          <pc:sldMk cId="916194197" sldId="379"/>
        </pc:sldMkLst>
        <pc:spChg chg="mod">
          <ac:chgData name="Navarrete, Andrea" userId="98930e68-42d5-468d-b1d4-a9eead6058e1" providerId="ADAL" clId="{01B5AA13-C7B0-46F5-802A-B1275CF0EF88}" dt="2024-09-07T04:36:10.841" v="565" actId="20577"/>
          <ac:spMkLst>
            <pc:docMk/>
            <pc:sldMk cId="916194197" sldId="379"/>
            <ac:spMk id="2" creationId="{69705C42-6709-1867-D15D-5E4A0ADA07DC}"/>
          </ac:spMkLst>
        </pc:spChg>
        <pc:spChg chg="mod">
          <ac:chgData name="Navarrete, Andrea" userId="98930e68-42d5-468d-b1d4-a9eead6058e1" providerId="ADAL" clId="{01B5AA13-C7B0-46F5-802A-B1275CF0EF88}" dt="2024-09-07T04:36:19.115" v="577" actId="20577"/>
          <ac:spMkLst>
            <pc:docMk/>
            <pc:sldMk cId="916194197" sldId="379"/>
            <ac:spMk id="4" creationId="{108EA429-A387-24D5-EF65-F19D36E08D82}"/>
          </ac:spMkLst>
        </pc:spChg>
        <pc:graphicFrameChg chg="mod modGraphic">
          <ac:chgData name="Navarrete, Andrea" userId="98930e68-42d5-468d-b1d4-a9eead6058e1" providerId="ADAL" clId="{01B5AA13-C7B0-46F5-802A-B1275CF0EF88}" dt="2024-09-07T16:13:49.586" v="2200" actId="1038"/>
          <ac:graphicFrameMkLst>
            <pc:docMk/>
            <pc:sldMk cId="916194197" sldId="379"/>
            <ac:graphicFrameMk id="7" creationId="{6E319E4A-B148-318F-DEDE-5358855588F0}"/>
          </ac:graphicFrameMkLst>
        </pc:graphicFrameChg>
        <pc:picChg chg="add del mod modCrop">
          <ac:chgData name="Navarrete, Andrea" userId="98930e68-42d5-468d-b1d4-a9eead6058e1" providerId="ADAL" clId="{01B5AA13-C7B0-46F5-802A-B1275CF0EF88}" dt="2024-09-07T15:05:50.803" v="969" actId="21"/>
          <ac:picMkLst>
            <pc:docMk/>
            <pc:sldMk cId="916194197" sldId="379"/>
            <ac:picMk id="5" creationId="{BDF71A02-A18E-7517-4869-F8C7DE7EFF22}"/>
          </ac:picMkLst>
        </pc:picChg>
      </pc:sldChg>
      <pc:sldChg chg="modSp mod">
        <pc:chgData name="Navarrete, Andrea" userId="98930e68-42d5-468d-b1d4-a9eead6058e1" providerId="ADAL" clId="{01B5AA13-C7B0-46F5-802A-B1275CF0EF88}" dt="2024-09-07T15:07:48.152" v="970" actId="20577"/>
        <pc:sldMkLst>
          <pc:docMk/>
          <pc:sldMk cId="3261921952" sldId="381"/>
        </pc:sldMkLst>
        <pc:spChg chg="mod">
          <ac:chgData name="Navarrete, Andrea" userId="98930e68-42d5-468d-b1d4-a9eead6058e1" providerId="ADAL" clId="{01B5AA13-C7B0-46F5-802A-B1275CF0EF88}" dt="2024-09-07T15:07:48.152" v="970" actId="20577"/>
          <ac:spMkLst>
            <pc:docMk/>
            <pc:sldMk cId="3261921952" sldId="381"/>
            <ac:spMk id="3" creationId="{3D264D30-34FE-4259-B9F7-659D137E2FBA}"/>
          </ac:spMkLst>
        </pc:spChg>
        <pc:spChg chg="mod">
          <ac:chgData name="Navarrete, Andrea" userId="98930e68-42d5-468d-b1d4-a9eead6058e1" providerId="ADAL" clId="{01B5AA13-C7B0-46F5-802A-B1275CF0EF88}" dt="2024-09-07T04:36:06.488" v="564" actId="20577"/>
          <ac:spMkLst>
            <pc:docMk/>
            <pc:sldMk cId="3261921952" sldId="381"/>
            <ac:spMk id="6" creationId="{5601319D-ED11-4860-E44C-1A0A108C858B}"/>
          </ac:spMkLst>
        </pc:spChg>
      </pc:sldChg>
      <pc:sldChg chg="new del">
        <pc:chgData name="Navarrete, Andrea" userId="98930e68-42d5-468d-b1d4-a9eead6058e1" providerId="ADAL" clId="{01B5AA13-C7B0-46F5-802A-B1275CF0EF88}" dt="2024-09-07T04:18:12.695" v="173" actId="680"/>
        <pc:sldMkLst>
          <pc:docMk/>
          <pc:sldMk cId="18302750" sldId="382"/>
        </pc:sldMkLst>
      </pc:sldChg>
      <pc:sldChg chg="new del">
        <pc:chgData name="Navarrete, Andrea" userId="98930e68-42d5-468d-b1d4-a9eead6058e1" providerId="ADAL" clId="{01B5AA13-C7B0-46F5-802A-B1275CF0EF88}" dt="2024-09-07T04:18:34.704" v="175" actId="680"/>
        <pc:sldMkLst>
          <pc:docMk/>
          <pc:sldMk cId="2969222003" sldId="382"/>
        </pc:sldMkLst>
      </pc:sldChg>
      <pc:sldChg chg="delSp modSp new mod">
        <pc:chgData name="Navarrete, Andrea" userId="98930e68-42d5-468d-b1d4-a9eead6058e1" providerId="ADAL" clId="{01B5AA13-C7B0-46F5-802A-B1275CF0EF88}" dt="2024-09-07T04:35:04.313" v="550" actId="20577"/>
        <pc:sldMkLst>
          <pc:docMk/>
          <pc:sldMk cId="4206625578" sldId="382"/>
        </pc:sldMkLst>
        <pc:spChg chg="mod">
          <ac:chgData name="Navarrete, Andrea" userId="98930e68-42d5-468d-b1d4-a9eead6058e1" providerId="ADAL" clId="{01B5AA13-C7B0-46F5-802A-B1275CF0EF88}" dt="2024-09-07T04:35:04.313" v="550" actId="20577"/>
          <ac:spMkLst>
            <pc:docMk/>
            <pc:sldMk cId="4206625578" sldId="382"/>
            <ac:spMk id="2" creationId="{3942F890-1848-8DCB-AB9B-648C9E2C9B48}"/>
          </ac:spMkLst>
        </pc:spChg>
        <pc:spChg chg="del">
          <ac:chgData name="Navarrete, Andrea" userId="98930e68-42d5-468d-b1d4-a9eead6058e1" providerId="ADAL" clId="{01B5AA13-C7B0-46F5-802A-B1275CF0EF88}" dt="2024-09-07T04:20:00.096" v="206" actId="478"/>
          <ac:spMkLst>
            <pc:docMk/>
            <pc:sldMk cId="4206625578" sldId="382"/>
            <ac:spMk id="3" creationId="{E4F6CC99-6E62-C0AA-DE26-ED4C99745E4E}"/>
          </ac:spMkLst>
        </pc:spChg>
      </pc:sldChg>
      <pc:sldChg chg="addSp delSp del">
        <pc:chgData name="Navarrete, Andrea" userId="98930e68-42d5-468d-b1d4-a9eead6058e1" providerId="ADAL" clId="{01B5AA13-C7B0-46F5-802A-B1275CF0EF88}" dt="2024-09-07T16:07:12.248" v="2086" actId="47"/>
        <pc:sldMkLst>
          <pc:docMk/>
          <pc:sldMk cId="2587986526" sldId="383"/>
        </pc:sldMkLst>
        <pc:picChg chg="add del">
          <ac:chgData name="Navarrete, Andrea" userId="98930e68-42d5-468d-b1d4-a9eead6058e1" providerId="ADAL" clId="{01B5AA13-C7B0-46F5-802A-B1275CF0EF88}" dt="2024-09-07T15:18:51.432" v="990" actId="21"/>
          <ac:picMkLst>
            <pc:docMk/>
            <pc:sldMk cId="2587986526" sldId="383"/>
            <ac:picMk id="1026" creationId="{D07FA631-8EFE-9001-9E3A-0FE47E03081B}"/>
          </ac:picMkLst>
        </pc:picChg>
      </pc:sldChg>
      <pc:sldChg chg="addSp delSp modSp add mod">
        <pc:chgData name="Navarrete, Andrea" userId="98930e68-42d5-468d-b1d4-a9eead6058e1" providerId="ADAL" clId="{01B5AA13-C7B0-46F5-802A-B1275CF0EF88}" dt="2024-09-07T16:14:29.143" v="2201" actId="20577"/>
        <pc:sldMkLst>
          <pc:docMk/>
          <pc:sldMk cId="4193703928" sldId="384"/>
        </pc:sldMkLst>
        <pc:spChg chg="del">
          <ac:chgData name="Navarrete, Andrea" userId="98930e68-42d5-468d-b1d4-a9eead6058e1" providerId="ADAL" clId="{01B5AA13-C7B0-46F5-802A-B1275CF0EF88}" dt="2024-09-07T15:10:46.347" v="984" actId="478"/>
          <ac:spMkLst>
            <pc:docMk/>
            <pc:sldMk cId="4193703928" sldId="384"/>
            <ac:spMk id="2" creationId="{75960FD9-0566-2BE7-A534-8917DBB3A383}"/>
          </ac:spMkLst>
        </pc:spChg>
        <pc:spChg chg="del">
          <ac:chgData name="Navarrete, Andrea" userId="98930e68-42d5-468d-b1d4-a9eead6058e1" providerId="ADAL" clId="{01B5AA13-C7B0-46F5-802A-B1275CF0EF88}" dt="2024-09-07T15:10:46.347" v="984" actId="478"/>
          <ac:spMkLst>
            <pc:docMk/>
            <pc:sldMk cId="4193703928" sldId="384"/>
            <ac:spMk id="3" creationId="{D5CEA9E7-28DE-92DA-00B1-7EFCF66ABB7C}"/>
          </ac:spMkLst>
        </pc:spChg>
        <pc:spChg chg="del">
          <ac:chgData name="Navarrete, Andrea" userId="98930e68-42d5-468d-b1d4-a9eead6058e1" providerId="ADAL" clId="{01B5AA13-C7B0-46F5-802A-B1275CF0EF88}" dt="2024-09-07T15:10:46.347" v="984" actId="478"/>
          <ac:spMkLst>
            <pc:docMk/>
            <pc:sldMk cId="4193703928" sldId="384"/>
            <ac:spMk id="4" creationId="{A056B00D-01FA-7FF6-8D34-FE1512FD63FE}"/>
          </ac:spMkLst>
        </pc:spChg>
        <pc:spChg chg="del">
          <ac:chgData name="Navarrete, Andrea" userId="98930e68-42d5-468d-b1d4-a9eead6058e1" providerId="ADAL" clId="{01B5AA13-C7B0-46F5-802A-B1275CF0EF88}" dt="2024-09-07T15:20:46.161" v="998" actId="478"/>
          <ac:spMkLst>
            <pc:docMk/>
            <pc:sldMk cId="4193703928" sldId="384"/>
            <ac:spMk id="7" creationId="{BED945ED-3DEC-CA59-8A30-9FFF4925CEFE}"/>
          </ac:spMkLst>
        </pc:spChg>
        <pc:spChg chg="del">
          <ac:chgData name="Navarrete, Andrea" userId="98930e68-42d5-468d-b1d4-a9eead6058e1" providerId="ADAL" clId="{01B5AA13-C7B0-46F5-802A-B1275CF0EF88}" dt="2024-09-07T15:10:46.347" v="984" actId="478"/>
          <ac:spMkLst>
            <pc:docMk/>
            <pc:sldMk cId="4193703928" sldId="384"/>
            <ac:spMk id="8" creationId="{FC583519-F76D-F0EE-120A-951E211BABC4}"/>
          </ac:spMkLst>
        </pc:spChg>
        <pc:spChg chg="del">
          <ac:chgData name="Navarrete, Andrea" userId="98930e68-42d5-468d-b1d4-a9eead6058e1" providerId="ADAL" clId="{01B5AA13-C7B0-46F5-802A-B1275CF0EF88}" dt="2024-09-07T15:10:46.347" v="984" actId="478"/>
          <ac:spMkLst>
            <pc:docMk/>
            <pc:sldMk cId="4193703928" sldId="384"/>
            <ac:spMk id="9" creationId="{6BC49022-D7F2-5E71-021D-1AD3C19789BD}"/>
          </ac:spMkLst>
        </pc:spChg>
        <pc:spChg chg="del">
          <ac:chgData name="Navarrete, Andrea" userId="98930e68-42d5-468d-b1d4-a9eead6058e1" providerId="ADAL" clId="{01B5AA13-C7B0-46F5-802A-B1275CF0EF88}" dt="2024-09-07T15:20:46.161" v="998" actId="478"/>
          <ac:spMkLst>
            <pc:docMk/>
            <pc:sldMk cId="4193703928" sldId="384"/>
            <ac:spMk id="11" creationId="{96A3BC7D-A072-E42C-8313-64F6E77F400B}"/>
          </ac:spMkLst>
        </pc:spChg>
        <pc:spChg chg="del">
          <ac:chgData name="Navarrete, Andrea" userId="98930e68-42d5-468d-b1d4-a9eead6058e1" providerId="ADAL" clId="{01B5AA13-C7B0-46F5-802A-B1275CF0EF88}" dt="2024-09-07T15:10:46.347" v="984" actId="478"/>
          <ac:spMkLst>
            <pc:docMk/>
            <pc:sldMk cId="4193703928" sldId="384"/>
            <ac:spMk id="12" creationId="{80B8DD95-1466-62C9-A93C-608DCDBE46ED}"/>
          </ac:spMkLst>
        </pc:spChg>
        <pc:spChg chg="del">
          <ac:chgData name="Navarrete, Andrea" userId="98930e68-42d5-468d-b1d4-a9eead6058e1" providerId="ADAL" clId="{01B5AA13-C7B0-46F5-802A-B1275CF0EF88}" dt="2024-09-07T15:10:48.481" v="985" actId="478"/>
          <ac:spMkLst>
            <pc:docMk/>
            <pc:sldMk cId="4193703928" sldId="384"/>
            <ac:spMk id="13" creationId="{702D25EC-2411-F6B2-D4FA-37EE48210AF6}"/>
          </ac:spMkLst>
        </pc:spChg>
        <pc:spChg chg="del">
          <ac:chgData name="Navarrete, Andrea" userId="98930e68-42d5-468d-b1d4-a9eead6058e1" providerId="ADAL" clId="{01B5AA13-C7B0-46F5-802A-B1275CF0EF88}" dt="2024-09-07T15:20:46.161" v="998" actId="478"/>
          <ac:spMkLst>
            <pc:docMk/>
            <pc:sldMk cId="4193703928" sldId="384"/>
            <ac:spMk id="14" creationId="{B248351D-71E6-ACCF-D873-418ABB2DDBD2}"/>
          </ac:spMkLst>
        </pc:spChg>
        <pc:spChg chg="del">
          <ac:chgData name="Navarrete, Andrea" userId="98930e68-42d5-468d-b1d4-a9eead6058e1" providerId="ADAL" clId="{01B5AA13-C7B0-46F5-802A-B1275CF0EF88}" dt="2024-09-07T15:10:46.347" v="984" actId="478"/>
          <ac:spMkLst>
            <pc:docMk/>
            <pc:sldMk cId="4193703928" sldId="384"/>
            <ac:spMk id="16" creationId="{88337C46-D8F2-EEB2-8C06-DE393BD1E1C4}"/>
          </ac:spMkLst>
        </pc:spChg>
        <pc:spChg chg="del">
          <ac:chgData name="Navarrete, Andrea" userId="98930e68-42d5-468d-b1d4-a9eead6058e1" providerId="ADAL" clId="{01B5AA13-C7B0-46F5-802A-B1275CF0EF88}" dt="2024-09-07T15:10:46.347" v="984" actId="478"/>
          <ac:spMkLst>
            <pc:docMk/>
            <pc:sldMk cId="4193703928" sldId="384"/>
            <ac:spMk id="17" creationId="{DC66E831-7B78-904A-7475-3DBFE7E47448}"/>
          </ac:spMkLst>
        </pc:spChg>
        <pc:spChg chg="del">
          <ac:chgData name="Navarrete, Andrea" userId="98930e68-42d5-468d-b1d4-a9eead6058e1" providerId="ADAL" clId="{01B5AA13-C7B0-46F5-802A-B1275CF0EF88}" dt="2024-09-07T15:10:46.347" v="984" actId="478"/>
          <ac:spMkLst>
            <pc:docMk/>
            <pc:sldMk cId="4193703928" sldId="384"/>
            <ac:spMk id="18" creationId="{C36DEFCD-7275-F9F7-CF14-D9782F1986DA}"/>
          </ac:spMkLst>
        </pc:spChg>
        <pc:spChg chg="del">
          <ac:chgData name="Navarrete, Andrea" userId="98930e68-42d5-468d-b1d4-a9eead6058e1" providerId="ADAL" clId="{01B5AA13-C7B0-46F5-802A-B1275CF0EF88}" dt="2024-09-07T15:10:46.347" v="984" actId="478"/>
          <ac:spMkLst>
            <pc:docMk/>
            <pc:sldMk cId="4193703928" sldId="384"/>
            <ac:spMk id="19" creationId="{DAB31015-639F-003D-122A-C7E3C02BE120}"/>
          </ac:spMkLst>
        </pc:spChg>
        <pc:spChg chg="del">
          <ac:chgData name="Navarrete, Andrea" userId="98930e68-42d5-468d-b1d4-a9eead6058e1" providerId="ADAL" clId="{01B5AA13-C7B0-46F5-802A-B1275CF0EF88}" dt="2024-09-07T15:10:46.347" v="984" actId="478"/>
          <ac:spMkLst>
            <pc:docMk/>
            <pc:sldMk cId="4193703928" sldId="384"/>
            <ac:spMk id="20" creationId="{64B3F056-EF85-0E3A-3528-0374BBF1F61B}"/>
          </ac:spMkLst>
        </pc:spChg>
        <pc:spChg chg="del">
          <ac:chgData name="Navarrete, Andrea" userId="98930e68-42d5-468d-b1d4-a9eead6058e1" providerId="ADAL" clId="{01B5AA13-C7B0-46F5-802A-B1275CF0EF88}" dt="2024-09-07T15:10:50.427" v="986" actId="478"/>
          <ac:spMkLst>
            <pc:docMk/>
            <pc:sldMk cId="4193703928" sldId="384"/>
            <ac:spMk id="21" creationId="{2826D058-123D-F97E-1F1F-E1AD84907C08}"/>
          </ac:spMkLst>
        </pc:spChg>
        <pc:spChg chg="mod">
          <ac:chgData name="Navarrete, Andrea" userId="98930e68-42d5-468d-b1d4-a9eead6058e1" providerId="ADAL" clId="{01B5AA13-C7B0-46F5-802A-B1275CF0EF88}" dt="2024-09-07T16:14:29.143" v="2201" actId="20577"/>
          <ac:spMkLst>
            <pc:docMk/>
            <pc:sldMk cId="4193703928" sldId="384"/>
            <ac:spMk id="25" creationId="{F387101D-EFC2-E0CE-4849-96F2A91F6216}"/>
          </ac:spMkLst>
        </pc:spChg>
        <pc:spChg chg="del">
          <ac:chgData name="Navarrete, Andrea" userId="98930e68-42d5-468d-b1d4-a9eead6058e1" providerId="ADAL" clId="{01B5AA13-C7B0-46F5-802A-B1275CF0EF88}" dt="2024-09-07T15:20:46.161" v="998" actId="478"/>
          <ac:spMkLst>
            <pc:docMk/>
            <pc:sldMk cId="4193703928" sldId="384"/>
            <ac:spMk id="26" creationId="{D51108A5-FBCD-3E5C-7116-6B1EFF4B55ED}"/>
          </ac:spMkLst>
        </pc:spChg>
        <pc:spChg chg="del">
          <ac:chgData name="Navarrete, Andrea" userId="98930e68-42d5-468d-b1d4-a9eead6058e1" providerId="ADAL" clId="{01B5AA13-C7B0-46F5-802A-B1275CF0EF88}" dt="2024-09-07T15:20:46.161" v="998" actId="478"/>
          <ac:spMkLst>
            <pc:docMk/>
            <pc:sldMk cId="4193703928" sldId="384"/>
            <ac:spMk id="27" creationId="{41FD0A0C-9098-2EA2-235C-496795AA04AF}"/>
          </ac:spMkLst>
        </pc:spChg>
        <pc:spChg chg="del">
          <ac:chgData name="Navarrete, Andrea" userId="98930e68-42d5-468d-b1d4-a9eead6058e1" providerId="ADAL" clId="{01B5AA13-C7B0-46F5-802A-B1275CF0EF88}" dt="2024-09-07T15:20:46.161" v="998" actId="478"/>
          <ac:spMkLst>
            <pc:docMk/>
            <pc:sldMk cId="4193703928" sldId="384"/>
            <ac:spMk id="28" creationId="{8308A456-85A4-36E4-46D5-21875C212F7C}"/>
          </ac:spMkLst>
        </pc:spChg>
        <pc:spChg chg="del">
          <ac:chgData name="Navarrete, Andrea" userId="98930e68-42d5-468d-b1d4-a9eead6058e1" providerId="ADAL" clId="{01B5AA13-C7B0-46F5-802A-B1275CF0EF88}" dt="2024-09-07T15:10:46.347" v="984" actId="478"/>
          <ac:spMkLst>
            <pc:docMk/>
            <pc:sldMk cId="4193703928" sldId="384"/>
            <ac:spMk id="29" creationId="{DA0B7D53-7980-3F22-B9D5-FCAF1D214F64}"/>
          </ac:spMkLst>
        </pc:spChg>
        <pc:spChg chg="del">
          <ac:chgData name="Navarrete, Andrea" userId="98930e68-42d5-468d-b1d4-a9eead6058e1" providerId="ADAL" clId="{01B5AA13-C7B0-46F5-802A-B1275CF0EF88}" dt="2024-09-07T15:10:46.347" v="984" actId="478"/>
          <ac:spMkLst>
            <pc:docMk/>
            <pc:sldMk cId="4193703928" sldId="384"/>
            <ac:spMk id="30" creationId="{2FA1F35D-EABE-FBFA-7121-13E20FA3C856}"/>
          </ac:spMkLst>
        </pc:spChg>
        <pc:spChg chg="del">
          <ac:chgData name="Navarrete, Andrea" userId="98930e68-42d5-468d-b1d4-a9eead6058e1" providerId="ADAL" clId="{01B5AA13-C7B0-46F5-802A-B1275CF0EF88}" dt="2024-09-07T15:10:46.347" v="984" actId="478"/>
          <ac:spMkLst>
            <pc:docMk/>
            <pc:sldMk cId="4193703928" sldId="384"/>
            <ac:spMk id="31" creationId="{DEC1DC50-9551-C862-9667-4236FD42255A}"/>
          </ac:spMkLst>
        </pc:spChg>
        <pc:spChg chg="del">
          <ac:chgData name="Navarrete, Andrea" userId="98930e68-42d5-468d-b1d4-a9eead6058e1" providerId="ADAL" clId="{01B5AA13-C7B0-46F5-802A-B1275CF0EF88}" dt="2024-09-07T15:10:46.347" v="984" actId="478"/>
          <ac:spMkLst>
            <pc:docMk/>
            <pc:sldMk cId="4193703928" sldId="384"/>
            <ac:spMk id="32" creationId="{5742E5B5-1217-90D6-6AE1-B3C3D443AA84}"/>
          </ac:spMkLst>
        </pc:spChg>
        <pc:spChg chg="del">
          <ac:chgData name="Navarrete, Andrea" userId="98930e68-42d5-468d-b1d4-a9eead6058e1" providerId="ADAL" clId="{01B5AA13-C7B0-46F5-802A-B1275CF0EF88}" dt="2024-09-07T15:10:46.347" v="984" actId="478"/>
          <ac:spMkLst>
            <pc:docMk/>
            <pc:sldMk cId="4193703928" sldId="384"/>
            <ac:spMk id="34" creationId="{A23EA688-FEA3-3826-83AD-10077B78F38A}"/>
          </ac:spMkLst>
        </pc:spChg>
        <pc:spChg chg="del">
          <ac:chgData name="Navarrete, Andrea" userId="98930e68-42d5-468d-b1d4-a9eead6058e1" providerId="ADAL" clId="{01B5AA13-C7B0-46F5-802A-B1275CF0EF88}" dt="2024-09-07T15:10:53.739" v="988" actId="478"/>
          <ac:spMkLst>
            <pc:docMk/>
            <pc:sldMk cId="4193703928" sldId="384"/>
            <ac:spMk id="35" creationId="{478CF5A9-F92E-AE2B-A044-370DCD6B5259}"/>
          </ac:spMkLst>
        </pc:spChg>
        <pc:spChg chg="del">
          <ac:chgData name="Navarrete, Andrea" userId="98930e68-42d5-468d-b1d4-a9eead6058e1" providerId="ADAL" clId="{01B5AA13-C7B0-46F5-802A-B1275CF0EF88}" dt="2024-09-07T15:10:51.738" v="987" actId="478"/>
          <ac:spMkLst>
            <pc:docMk/>
            <pc:sldMk cId="4193703928" sldId="384"/>
            <ac:spMk id="37" creationId="{0B528EFF-34F4-2540-E7D5-35CE52E4908A}"/>
          </ac:spMkLst>
        </pc:spChg>
        <pc:spChg chg="add mod">
          <ac:chgData name="Navarrete, Andrea" userId="98930e68-42d5-468d-b1d4-a9eead6058e1" providerId="ADAL" clId="{01B5AA13-C7B0-46F5-802A-B1275CF0EF88}" dt="2024-09-07T15:31:44.342" v="1085" actId="164"/>
          <ac:spMkLst>
            <pc:docMk/>
            <pc:sldMk cId="4193703928" sldId="384"/>
            <ac:spMk id="40" creationId="{52A35B33-0E39-BAF0-B6E3-20C986301CE5}"/>
          </ac:spMkLst>
        </pc:spChg>
        <pc:spChg chg="add mod">
          <ac:chgData name="Navarrete, Andrea" userId="98930e68-42d5-468d-b1d4-a9eead6058e1" providerId="ADAL" clId="{01B5AA13-C7B0-46F5-802A-B1275CF0EF88}" dt="2024-09-07T15:31:48.576" v="1086" actId="164"/>
          <ac:spMkLst>
            <pc:docMk/>
            <pc:sldMk cId="4193703928" sldId="384"/>
            <ac:spMk id="42" creationId="{DF40C7DD-6725-77F0-6BD2-DC14BA02806C}"/>
          </ac:spMkLst>
        </pc:spChg>
        <pc:spChg chg="add mod topLvl">
          <ac:chgData name="Navarrete, Andrea" userId="98930e68-42d5-468d-b1d4-a9eead6058e1" providerId="ADAL" clId="{01B5AA13-C7B0-46F5-802A-B1275CF0EF88}" dt="2024-09-07T15:52:01.154" v="1533" actId="404"/>
          <ac:spMkLst>
            <pc:docMk/>
            <pc:sldMk cId="4193703928" sldId="384"/>
            <ac:spMk id="46" creationId="{CE0A23D3-693F-D0C8-47B8-7B78B54F075A}"/>
          </ac:spMkLst>
        </pc:spChg>
        <pc:spChg chg="mod topLvl">
          <ac:chgData name="Navarrete, Andrea" userId="98930e68-42d5-468d-b1d4-a9eead6058e1" providerId="ADAL" clId="{01B5AA13-C7B0-46F5-802A-B1275CF0EF88}" dt="2024-09-07T15:51:31.251" v="1505" actId="164"/>
          <ac:spMkLst>
            <pc:docMk/>
            <pc:sldMk cId="4193703928" sldId="384"/>
            <ac:spMk id="48" creationId="{52A35B33-0E39-BAF0-B6E3-20C986301CE5}"/>
          </ac:spMkLst>
        </pc:spChg>
        <pc:spChg chg="del">
          <ac:chgData name="Navarrete, Andrea" userId="98930e68-42d5-468d-b1d4-a9eead6058e1" providerId="ADAL" clId="{01B5AA13-C7B0-46F5-802A-B1275CF0EF88}" dt="2024-09-07T15:10:46.347" v="984" actId="478"/>
          <ac:spMkLst>
            <pc:docMk/>
            <pc:sldMk cId="4193703928" sldId="384"/>
            <ac:spMk id="51" creationId="{4C3E587A-B4EB-D079-4F2A-AFC2A8196CFA}"/>
          </ac:spMkLst>
        </pc:spChg>
        <pc:spChg chg="del">
          <ac:chgData name="Navarrete, Andrea" userId="98930e68-42d5-468d-b1d4-a9eead6058e1" providerId="ADAL" clId="{01B5AA13-C7B0-46F5-802A-B1275CF0EF88}" dt="2024-09-07T15:10:46.347" v="984" actId="478"/>
          <ac:spMkLst>
            <pc:docMk/>
            <pc:sldMk cId="4193703928" sldId="384"/>
            <ac:spMk id="52" creationId="{7F797586-199E-6762-C203-C5EFDC43F6B0}"/>
          </ac:spMkLst>
        </pc:spChg>
        <pc:spChg chg="del">
          <ac:chgData name="Navarrete, Andrea" userId="98930e68-42d5-468d-b1d4-a9eead6058e1" providerId="ADAL" clId="{01B5AA13-C7B0-46F5-802A-B1275CF0EF88}" dt="2024-09-07T15:10:46.347" v="984" actId="478"/>
          <ac:spMkLst>
            <pc:docMk/>
            <pc:sldMk cId="4193703928" sldId="384"/>
            <ac:spMk id="53" creationId="{02551DC5-F85F-B37B-F785-AF58578D61E4}"/>
          </ac:spMkLst>
        </pc:spChg>
        <pc:spChg chg="del">
          <ac:chgData name="Navarrete, Andrea" userId="98930e68-42d5-468d-b1d4-a9eead6058e1" providerId="ADAL" clId="{01B5AA13-C7B0-46F5-802A-B1275CF0EF88}" dt="2024-09-07T15:10:46.347" v="984" actId="478"/>
          <ac:spMkLst>
            <pc:docMk/>
            <pc:sldMk cId="4193703928" sldId="384"/>
            <ac:spMk id="54" creationId="{158FE1E0-482F-EB18-DF32-0A3B2B67A01C}"/>
          </ac:spMkLst>
        </pc:spChg>
        <pc:spChg chg="del">
          <ac:chgData name="Navarrete, Andrea" userId="98930e68-42d5-468d-b1d4-a9eead6058e1" providerId="ADAL" clId="{01B5AA13-C7B0-46F5-802A-B1275CF0EF88}" dt="2024-09-07T15:10:46.347" v="984" actId="478"/>
          <ac:spMkLst>
            <pc:docMk/>
            <pc:sldMk cId="4193703928" sldId="384"/>
            <ac:spMk id="55" creationId="{E66A96FA-1123-D82C-814E-FF9E7ED2E585}"/>
          </ac:spMkLst>
        </pc:spChg>
        <pc:spChg chg="del">
          <ac:chgData name="Navarrete, Andrea" userId="98930e68-42d5-468d-b1d4-a9eead6058e1" providerId="ADAL" clId="{01B5AA13-C7B0-46F5-802A-B1275CF0EF88}" dt="2024-09-07T15:10:46.347" v="984" actId="478"/>
          <ac:spMkLst>
            <pc:docMk/>
            <pc:sldMk cId="4193703928" sldId="384"/>
            <ac:spMk id="56" creationId="{2FE15239-566E-E75E-AEDC-EB41A3A5D1DB}"/>
          </ac:spMkLst>
        </pc:spChg>
        <pc:spChg chg="add mod topLvl">
          <ac:chgData name="Navarrete, Andrea" userId="98930e68-42d5-468d-b1d4-a9eead6058e1" providerId="ADAL" clId="{01B5AA13-C7B0-46F5-802A-B1275CF0EF88}" dt="2024-09-07T15:52:01.154" v="1533" actId="404"/>
          <ac:spMkLst>
            <pc:docMk/>
            <pc:sldMk cId="4193703928" sldId="384"/>
            <ac:spMk id="57" creationId="{2DA6E5D2-F53A-BA3F-B677-B6BE8D77452C}"/>
          </ac:spMkLst>
        </pc:spChg>
        <pc:spChg chg="mod topLvl">
          <ac:chgData name="Navarrete, Andrea" userId="98930e68-42d5-468d-b1d4-a9eead6058e1" providerId="ADAL" clId="{01B5AA13-C7B0-46F5-802A-B1275CF0EF88}" dt="2024-09-07T15:50:02.490" v="1489" actId="165"/>
          <ac:spMkLst>
            <pc:docMk/>
            <pc:sldMk cId="4193703928" sldId="384"/>
            <ac:spMk id="60" creationId="{DF40C7DD-6725-77F0-6BD2-DC14BA02806C}"/>
          </ac:spMkLst>
        </pc:spChg>
        <pc:spChg chg="add mod topLvl">
          <ac:chgData name="Navarrete, Andrea" userId="98930e68-42d5-468d-b1d4-a9eead6058e1" providerId="ADAL" clId="{01B5AA13-C7B0-46F5-802A-B1275CF0EF88}" dt="2024-09-07T15:59:16.488" v="1846" actId="242"/>
          <ac:spMkLst>
            <pc:docMk/>
            <pc:sldMk cId="4193703928" sldId="384"/>
            <ac:spMk id="63" creationId="{3E11754A-323A-42B5-0564-D3167AC0112E}"/>
          </ac:spMkLst>
        </pc:spChg>
        <pc:spChg chg="add del mod">
          <ac:chgData name="Navarrete, Andrea" userId="98930e68-42d5-468d-b1d4-a9eead6058e1" providerId="ADAL" clId="{01B5AA13-C7B0-46F5-802A-B1275CF0EF88}" dt="2024-09-07T15:46:47.288" v="1396" actId="478"/>
          <ac:spMkLst>
            <pc:docMk/>
            <pc:sldMk cId="4193703928" sldId="384"/>
            <ac:spMk id="66" creationId="{83C9A245-8D3A-1CBF-7A0F-53ED74AA79DA}"/>
          </ac:spMkLst>
        </pc:spChg>
        <pc:spChg chg="add del mod">
          <ac:chgData name="Navarrete, Andrea" userId="98930e68-42d5-468d-b1d4-a9eead6058e1" providerId="ADAL" clId="{01B5AA13-C7B0-46F5-802A-B1275CF0EF88}" dt="2024-09-07T15:47:06.106" v="1409" actId="478"/>
          <ac:spMkLst>
            <pc:docMk/>
            <pc:sldMk cId="4193703928" sldId="384"/>
            <ac:spMk id="67" creationId="{9A18D9BC-BCFD-3A35-C811-6D30E31A5795}"/>
          </ac:spMkLst>
        </pc:spChg>
        <pc:spChg chg="add del mod">
          <ac:chgData name="Navarrete, Andrea" userId="98930e68-42d5-468d-b1d4-a9eead6058e1" providerId="ADAL" clId="{01B5AA13-C7B0-46F5-802A-B1275CF0EF88}" dt="2024-09-07T15:47:37.996" v="1414" actId="478"/>
          <ac:spMkLst>
            <pc:docMk/>
            <pc:sldMk cId="4193703928" sldId="384"/>
            <ac:spMk id="72" creationId="{89DCB7BA-DC00-BAA9-162A-ECE0DC3D02A0}"/>
          </ac:spMkLst>
        </pc:spChg>
        <pc:spChg chg="add del mod">
          <ac:chgData name="Navarrete, Andrea" userId="98930e68-42d5-468d-b1d4-a9eead6058e1" providerId="ADAL" clId="{01B5AA13-C7B0-46F5-802A-B1275CF0EF88}" dt="2024-09-07T15:47:37.996" v="1414" actId="478"/>
          <ac:spMkLst>
            <pc:docMk/>
            <pc:sldMk cId="4193703928" sldId="384"/>
            <ac:spMk id="73" creationId="{8055CF7A-6BDD-D781-8840-6B847E93EE3B}"/>
          </ac:spMkLst>
        </pc:spChg>
        <pc:spChg chg="add del mod">
          <ac:chgData name="Navarrete, Andrea" userId="98930e68-42d5-468d-b1d4-a9eead6058e1" providerId="ADAL" clId="{01B5AA13-C7B0-46F5-802A-B1275CF0EF88}" dt="2024-09-07T15:47:37.996" v="1414" actId="478"/>
          <ac:spMkLst>
            <pc:docMk/>
            <pc:sldMk cId="4193703928" sldId="384"/>
            <ac:spMk id="74" creationId="{486BB4A3-8955-9948-1B2C-88CD84B69C5F}"/>
          </ac:spMkLst>
        </pc:spChg>
        <pc:spChg chg="del">
          <ac:chgData name="Navarrete, Andrea" userId="98930e68-42d5-468d-b1d4-a9eead6058e1" providerId="ADAL" clId="{01B5AA13-C7B0-46F5-802A-B1275CF0EF88}" dt="2024-09-07T15:10:46.347" v="984" actId="478"/>
          <ac:spMkLst>
            <pc:docMk/>
            <pc:sldMk cId="4193703928" sldId="384"/>
            <ac:spMk id="76" creationId="{F03E957F-8557-087A-5C38-AF33911B19D7}"/>
          </ac:spMkLst>
        </pc:spChg>
        <pc:spChg chg="add mod topLvl">
          <ac:chgData name="Navarrete, Andrea" userId="98930e68-42d5-468d-b1d4-a9eead6058e1" providerId="ADAL" clId="{01B5AA13-C7B0-46F5-802A-B1275CF0EF88}" dt="2024-09-07T15:58:21.597" v="1777" actId="165"/>
          <ac:spMkLst>
            <pc:docMk/>
            <pc:sldMk cId="4193703928" sldId="384"/>
            <ac:spMk id="82" creationId="{4D50C86F-5B90-7EAE-C3AA-ED52A32F11C9}"/>
          </ac:spMkLst>
        </pc:spChg>
        <pc:spChg chg="add mod topLvl">
          <ac:chgData name="Navarrete, Andrea" userId="98930e68-42d5-468d-b1d4-a9eead6058e1" providerId="ADAL" clId="{01B5AA13-C7B0-46F5-802A-B1275CF0EF88}" dt="2024-09-07T16:00:18.105" v="1910" actId="20577"/>
          <ac:spMkLst>
            <pc:docMk/>
            <pc:sldMk cId="4193703928" sldId="384"/>
            <ac:spMk id="83" creationId="{47D1DAAF-03FA-FF58-BEF1-0474AD7E08FF}"/>
          </ac:spMkLst>
        </pc:spChg>
        <pc:spChg chg="add mod topLvl">
          <ac:chgData name="Navarrete, Andrea" userId="98930e68-42d5-468d-b1d4-a9eead6058e1" providerId="ADAL" clId="{01B5AA13-C7B0-46F5-802A-B1275CF0EF88}" dt="2024-09-07T15:59:37.636" v="1849" actId="165"/>
          <ac:spMkLst>
            <pc:docMk/>
            <pc:sldMk cId="4193703928" sldId="384"/>
            <ac:spMk id="84" creationId="{1C68907C-DD7D-5983-32E0-2931D9B9D3D5}"/>
          </ac:spMkLst>
        </pc:spChg>
        <pc:spChg chg="add mod topLvl">
          <ac:chgData name="Navarrete, Andrea" userId="98930e68-42d5-468d-b1d4-a9eead6058e1" providerId="ADAL" clId="{01B5AA13-C7B0-46F5-802A-B1275CF0EF88}" dt="2024-09-07T16:02:59.627" v="1972" actId="242"/>
          <ac:spMkLst>
            <pc:docMk/>
            <pc:sldMk cId="4193703928" sldId="384"/>
            <ac:spMk id="86" creationId="{803D5CF5-A8AC-423C-FBB5-CA77E41D2016}"/>
          </ac:spMkLst>
        </pc:spChg>
        <pc:spChg chg="add mod topLvl">
          <ac:chgData name="Navarrete, Andrea" userId="98930e68-42d5-468d-b1d4-a9eead6058e1" providerId="ADAL" clId="{01B5AA13-C7B0-46F5-802A-B1275CF0EF88}" dt="2024-09-07T16:00:43.796" v="1912" actId="165"/>
          <ac:spMkLst>
            <pc:docMk/>
            <pc:sldMk cId="4193703928" sldId="384"/>
            <ac:spMk id="87" creationId="{A178D840-1CEC-6347-5A72-E86738E7C081}"/>
          </ac:spMkLst>
        </pc:spChg>
        <pc:spChg chg="mod topLvl">
          <ac:chgData name="Navarrete, Andrea" userId="98930e68-42d5-468d-b1d4-a9eead6058e1" providerId="ADAL" clId="{01B5AA13-C7B0-46F5-802A-B1275CF0EF88}" dt="2024-09-07T16:06:55.334" v="2084" actId="20577"/>
          <ac:spMkLst>
            <pc:docMk/>
            <pc:sldMk cId="4193703928" sldId="384"/>
            <ac:spMk id="92" creationId="{3D1F8BA6-3CD2-18D5-3328-80EEC2471B0A}"/>
          </ac:spMkLst>
        </pc:spChg>
        <pc:spChg chg="mod topLvl">
          <ac:chgData name="Navarrete, Andrea" userId="98930e68-42d5-468d-b1d4-a9eead6058e1" providerId="ADAL" clId="{01B5AA13-C7B0-46F5-802A-B1275CF0EF88}" dt="2024-09-07T16:00:43.796" v="1912" actId="165"/>
          <ac:spMkLst>
            <pc:docMk/>
            <pc:sldMk cId="4193703928" sldId="384"/>
            <ac:spMk id="93" creationId="{A1784BF8-6644-26AC-6457-7F3CFC04367F}"/>
          </ac:spMkLst>
        </pc:spChg>
        <pc:spChg chg="mod topLvl">
          <ac:chgData name="Navarrete, Andrea" userId="98930e68-42d5-468d-b1d4-a9eead6058e1" providerId="ADAL" clId="{01B5AA13-C7B0-46F5-802A-B1275CF0EF88}" dt="2024-09-07T16:11:30.904" v="2138" actId="20577"/>
          <ac:spMkLst>
            <pc:docMk/>
            <pc:sldMk cId="4193703928" sldId="384"/>
            <ac:spMk id="95" creationId="{AC47B332-C738-9A7E-F6C1-55C77F51381B}"/>
          </ac:spMkLst>
        </pc:spChg>
        <pc:spChg chg="mod topLvl">
          <ac:chgData name="Navarrete, Andrea" userId="98930e68-42d5-468d-b1d4-a9eead6058e1" providerId="ADAL" clId="{01B5AA13-C7B0-46F5-802A-B1275CF0EF88}" dt="2024-09-07T16:00:43.796" v="1912" actId="165"/>
          <ac:spMkLst>
            <pc:docMk/>
            <pc:sldMk cId="4193703928" sldId="384"/>
            <ac:spMk id="96" creationId="{5AAA3645-7E1B-FE94-3E49-AC22D4291DF1}"/>
          </ac:spMkLst>
        </pc:spChg>
        <pc:spChg chg="mod topLvl">
          <ac:chgData name="Navarrete, Andrea" userId="98930e68-42d5-468d-b1d4-a9eead6058e1" providerId="ADAL" clId="{01B5AA13-C7B0-46F5-802A-B1275CF0EF88}" dt="2024-09-07T16:06:17.956" v="2056" actId="33524"/>
          <ac:spMkLst>
            <pc:docMk/>
            <pc:sldMk cId="4193703928" sldId="384"/>
            <ac:spMk id="99" creationId="{01755C25-5F21-D94F-FCF5-BDA062957FE5}"/>
          </ac:spMkLst>
        </pc:spChg>
        <pc:spChg chg="mod topLvl">
          <ac:chgData name="Navarrete, Andrea" userId="98930e68-42d5-468d-b1d4-a9eead6058e1" providerId="ADAL" clId="{01B5AA13-C7B0-46F5-802A-B1275CF0EF88}" dt="2024-09-07T16:00:43.796" v="1912" actId="165"/>
          <ac:spMkLst>
            <pc:docMk/>
            <pc:sldMk cId="4193703928" sldId="384"/>
            <ac:spMk id="101" creationId="{6B1AB3D5-8B5A-F313-D711-5931C37CDF42}"/>
          </ac:spMkLst>
        </pc:spChg>
        <pc:spChg chg="mod">
          <ac:chgData name="Navarrete, Andrea" userId="98930e68-42d5-468d-b1d4-a9eead6058e1" providerId="ADAL" clId="{01B5AA13-C7B0-46F5-802A-B1275CF0EF88}" dt="2024-09-07T15:52:09.868" v="1534"/>
          <ac:spMkLst>
            <pc:docMk/>
            <pc:sldMk cId="4193703928" sldId="384"/>
            <ac:spMk id="109" creationId="{027E3EAF-5032-D7A5-A521-40074429CD83}"/>
          </ac:spMkLst>
        </pc:spChg>
        <pc:spChg chg="mod">
          <ac:chgData name="Navarrete, Andrea" userId="98930e68-42d5-468d-b1d4-a9eead6058e1" providerId="ADAL" clId="{01B5AA13-C7B0-46F5-802A-B1275CF0EF88}" dt="2024-09-07T15:52:09.868" v="1534"/>
          <ac:spMkLst>
            <pc:docMk/>
            <pc:sldMk cId="4193703928" sldId="384"/>
            <ac:spMk id="110" creationId="{3C5BDCFD-7B4E-16CC-10AE-30FFE39FF77A}"/>
          </ac:spMkLst>
        </pc:spChg>
        <pc:spChg chg="add mod">
          <ac:chgData name="Navarrete, Andrea" userId="98930e68-42d5-468d-b1d4-a9eead6058e1" providerId="ADAL" clId="{01B5AA13-C7B0-46F5-802A-B1275CF0EF88}" dt="2024-09-07T15:53:36.544" v="1560" actId="14100"/>
          <ac:spMkLst>
            <pc:docMk/>
            <pc:sldMk cId="4193703928" sldId="384"/>
            <ac:spMk id="111" creationId="{B40363FC-FBE9-3325-0191-4628E7998040}"/>
          </ac:spMkLst>
        </pc:spChg>
        <pc:spChg chg="add mod">
          <ac:chgData name="Navarrete, Andrea" userId="98930e68-42d5-468d-b1d4-a9eead6058e1" providerId="ADAL" clId="{01B5AA13-C7B0-46F5-802A-B1275CF0EF88}" dt="2024-09-07T15:53:45.700" v="1562" actId="1076"/>
          <ac:spMkLst>
            <pc:docMk/>
            <pc:sldMk cId="4193703928" sldId="384"/>
            <ac:spMk id="112" creationId="{C02C299E-C709-3982-403A-100EE0288DB4}"/>
          </ac:spMkLst>
        </pc:spChg>
        <pc:spChg chg="add mod">
          <ac:chgData name="Navarrete, Andrea" userId="98930e68-42d5-468d-b1d4-a9eead6058e1" providerId="ADAL" clId="{01B5AA13-C7B0-46F5-802A-B1275CF0EF88}" dt="2024-09-07T15:53:53.010" v="1564" actId="1076"/>
          <ac:spMkLst>
            <pc:docMk/>
            <pc:sldMk cId="4193703928" sldId="384"/>
            <ac:spMk id="113" creationId="{B4A26F01-037C-B324-43AD-AE389E45F23F}"/>
          </ac:spMkLst>
        </pc:spChg>
        <pc:spChg chg="add mod">
          <ac:chgData name="Navarrete, Andrea" userId="98930e68-42d5-468d-b1d4-a9eead6058e1" providerId="ADAL" clId="{01B5AA13-C7B0-46F5-802A-B1275CF0EF88}" dt="2024-09-07T15:54:00.162" v="1566" actId="1076"/>
          <ac:spMkLst>
            <pc:docMk/>
            <pc:sldMk cId="4193703928" sldId="384"/>
            <ac:spMk id="114" creationId="{001C2E2E-6B14-DDAF-AB9D-6B195B500A26}"/>
          </ac:spMkLst>
        </pc:spChg>
        <pc:spChg chg="add del mod">
          <ac:chgData name="Navarrete, Andrea" userId="98930e68-42d5-468d-b1d4-a9eead6058e1" providerId="ADAL" clId="{01B5AA13-C7B0-46F5-802A-B1275CF0EF88}" dt="2024-09-07T15:55:34.156" v="1582" actId="478"/>
          <ac:spMkLst>
            <pc:docMk/>
            <pc:sldMk cId="4193703928" sldId="384"/>
            <ac:spMk id="115" creationId="{F5B15864-BB60-9823-7FC3-267AE1B58418}"/>
          </ac:spMkLst>
        </pc:spChg>
        <pc:spChg chg="add mod">
          <ac:chgData name="Navarrete, Andrea" userId="98930e68-42d5-468d-b1d4-a9eead6058e1" providerId="ADAL" clId="{01B5AA13-C7B0-46F5-802A-B1275CF0EF88}" dt="2024-09-07T15:55:10.474" v="1579" actId="404"/>
          <ac:spMkLst>
            <pc:docMk/>
            <pc:sldMk cId="4193703928" sldId="384"/>
            <ac:spMk id="116" creationId="{459E847E-447D-E64B-974A-3896905A029D}"/>
          </ac:spMkLst>
        </pc:spChg>
        <pc:spChg chg="add mod">
          <ac:chgData name="Navarrete, Andrea" userId="98930e68-42d5-468d-b1d4-a9eead6058e1" providerId="ADAL" clId="{01B5AA13-C7B0-46F5-802A-B1275CF0EF88}" dt="2024-09-07T15:55:10.474" v="1579" actId="404"/>
          <ac:spMkLst>
            <pc:docMk/>
            <pc:sldMk cId="4193703928" sldId="384"/>
            <ac:spMk id="117" creationId="{B2AE311F-9B47-618F-FFFB-44F26AA95CC7}"/>
          </ac:spMkLst>
        </pc:spChg>
        <pc:grpChg chg="del">
          <ac:chgData name="Navarrete, Andrea" userId="98930e68-42d5-468d-b1d4-a9eead6058e1" providerId="ADAL" clId="{01B5AA13-C7B0-46F5-802A-B1275CF0EF88}" dt="2024-09-07T15:10:40.266" v="983" actId="478"/>
          <ac:grpSpMkLst>
            <pc:docMk/>
            <pc:sldMk cId="4193703928" sldId="384"/>
            <ac:grpSpMk id="10" creationId="{3F1DC360-2CC3-034C-B200-6D3FD16DD7C7}"/>
          </ac:grpSpMkLst>
        </pc:grpChg>
        <pc:grpChg chg="add del mod">
          <ac:chgData name="Navarrete, Andrea" userId="98930e68-42d5-468d-b1d4-a9eead6058e1" providerId="ADAL" clId="{01B5AA13-C7B0-46F5-802A-B1275CF0EF88}" dt="2024-09-07T15:32:17.650" v="1090" actId="21"/>
          <ac:grpSpMkLst>
            <pc:docMk/>
            <pc:sldMk cId="4193703928" sldId="384"/>
            <ac:grpSpMk id="44" creationId="{3228BF50-CAAD-D055-BFA5-FFD0925DD4DE}"/>
          </ac:grpSpMkLst>
        </pc:grpChg>
        <pc:grpChg chg="add del mod">
          <ac:chgData name="Navarrete, Andrea" userId="98930e68-42d5-468d-b1d4-a9eead6058e1" providerId="ADAL" clId="{01B5AA13-C7B0-46F5-802A-B1275CF0EF88}" dt="2024-09-07T15:34:03.698" v="1123" actId="21"/>
          <ac:grpSpMkLst>
            <pc:docMk/>
            <pc:sldMk cId="4193703928" sldId="384"/>
            <ac:grpSpMk id="45" creationId="{1A9A9403-D730-7CDD-E271-EC093D6DF8E0}"/>
          </ac:grpSpMkLst>
        </pc:grpChg>
        <pc:grpChg chg="add del mod topLvl">
          <ac:chgData name="Navarrete, Andrea" userId="98930e68-42d5-468d-b1d4-a9eead6058e1" providerId="ADAL" clId="{01B5AA13-C7B0-46F5-802A-B1275CF0EF88}" dt="2024-09-07T15:44:50.903" v="1372" actId="165"/>
          <ac:grpSpMkLst>
            <pc:docMk/>
            <pc:sldMk cId="4193703928" sldId="384"/>
            <ac:grpSpMk id="47" creationId="{3228BF50-CAAD-D055-BFA5-FFD0925DD4DE}"/>
          </ac:grpSpMkLst>
        </pc:grpChg>
        <pc:grpChg chg="add del mod">
          <ac:chgData name="Navarrete, Andrea" userId="98930e68-42d5-468d-b1d4-a9eead6058e1" providerId="ADAL" clId="{01B5AA13-C7B0-46F5-802A-B1275CF0EF88}" dt="2024-09-07T15:40:41.526" v="1230" actId="165"/>
          <ac:grpSpMkLst>
            <pc:docMk/>
            <pc:sldMk cId="4193703928" sldId="384"/>
            <ac:grpSpMk id="50" creationId="{37CBE242-56C5-D6BC-BB35-2027D329E8C5}"/>
          </ac:grpSpMkLst>
        </pc:grpChg>
        <pc:grpChg chg="add del mod topLvl">
          <ac:chgData name="Navarrete, Andrea" userId="98930e68-42d5-468d-b1d4-a9eead6058e1" providerId="ADAL" clId="{01B5AA13-C7B0-46F5-802A-B1275CF0EF88}" dt="2024-09-07T15:40:12.834" v="1227" actId="165"/>
          <ac:grpSpMkLst>
            <pc:docMk/>
            <pc:sldMk cId="4193703928" sldId="384"/>
            <ac:grpSpMk id="58" creationId="{1A9A9403-D730-7CDD-E271-EC093D6DF8E0}"/>
          </ac:grpSpMkLst>
        </pc:grpChg>
        <pc:grpChg chg="add del mod">
          <ac:chgData name="Navarrete, Andrea" userId="98930e68-42d5-468d-b1d4-a9eead6058e1" providerId="ADAL" clId="{01B5AA13-C7B0-46F5-802A-B1275CF0EF88}" dt="2024-09-07T15:35:40.941" v="1181" actId="165"/>
          <ac:grpSpMkLst>
            <pc:docMk/>
            <pc:sldMk cId="4193703928" sldId="384"/>
            <ac:grpSpMk id="62" creationId="{A7B8C962-66C8-07E8-48A8-C3D513C08AF0}"/>
          </ac:grpSpMkLst>
        </pc:grpChg>
        <pc:grpChg chg="add mod topLvl">
          <ac:chgData name="Navarrete, Andrea" userId="98930e68-42d5-468d-b1d4-a9eead6058e1" providerId="ADAL" clId="{01B5AA13-C7B0-46F5-802A-B1275CF0EF88}" dt="2024-09-07T15:50:21.256" v="1493" actId="14100"/>
          <ac:grpSpMkLst>
            <pc:docMk/>
            <pc:sldMk cId="4193703928" sldId="384"/>
            <ac:grpSpMk id="77" creationId="{4BA97CAA-9D8D-2977-DD39-33B2F77C5C6A}"/>
          </ac:grpSpMkLst>
        </pc:grpChg>
        <pc:grpChg chg="add del mod topLvl">
          <ac:chgData name="Navarrete, Andrea" userId="98930e68-42d5-468d-b1d4-a9eead6058e1" providerId="ADAL" clId="{01B5AA13-C7B0-46F5-802A-B1275CF0EF88}" dt="2024-09-07T15:50:34.802" v="1496" actId="478"/>
          <ac:grpSpMkLst>
            <pc:docMk/>
            <pc:sldMk cId="4193703928" sldId="384"/>
            <ac:grpSpMk id="78" creationId="{877F2D11-300F-FAAA-2CB4-0EFED6D09C43}"/>
          </ac:grpSpMkLst>
        </pc:grpChg>
        <pc:grpChg chg="add del mod">
          <ac:chgData name="Navarrete, Andrea" userId="98930e68-42d5-468d-b1d4-a9eead6058e1" providerId="ADAL" clId="{01B5AA13-C7B0-46F5-802A-B1275CF0EF88}" dt="2024-09-07T15:50:02.490" v="1489" actId="165"/>
          <ac:grpSpMkLst>
            <pc:docMk/>
            <pc:sldMk cId="4193703928" sldId="384"/>
            <ac:grpSpMk id="79" creationId="{99ABD238-17EB-C8CB-9ACD-66C96DE9FBC5}"/>
          </ac:grpSpMkLst>
        </pc:grpChg>
        <pc:grpChg chg="add del mod">
          <ac:chgData name="Navarrete, Andrea" userId="98930e68-42d5-468d-b1d4-a9eead6058e1" providerId="ADAL" clId="{01B5AA13-C7B0-46F5-802A-B1275CF0EF88}" dt="2024-09-07T15:50:02.490" v="1489" actId="165"/>
          <ac:grpSpMkLst>
            <pc:docMk/>
            <pc:sldMk cId="4193703928" sldId="384"/>
            <ac:grpSpMk id="80" creationId="{13B0E95D-6C96-3A54-D46D-677491528E84}"/>
          </ac:grpSpMkLst>
        </pc:grpChg>
        <pc:grpChg chg="add del mod">
          <ac:chgData name="Navarrete, Andrea" userId="98930e68-42d5-468d-b1d4-a9eead6058e1" providerId="ADAL" clId="{01B5AA13-C7B0-46F5-802A-B1275CF0EF88}" dt="2024-09-07T16:00:43.796" v="1912" actId="165"/>
          <ac:grpSpMkLst>
            <pc:docMk/>
            <pc:sldMk cId="4193703928" sldId="384"/>
            <ac:grpSpMk id="89" creationId="{308F5843-0FA7-376C-099D-44BCF5C01D85}"/>
          </ac:grpSpMkLst>
        </pc:grpChg>
        <pc:grpChg chg="add del mod">
          <ac:chgData name="Navarrete, Andrea" userId="98930e68-42d5-468d-b1d4-a9eead6058e1" providerId="ADAL" clId="{01B5AA13-C7B0-46F5-802A-B1275CF0EF88}" dt="2024-09-07T16:00:43.796" v="1912" actId="165"/>
          <ac:grpSpMkLst>
            <pc:docMk/>
            <pc:sldMk cId="4193703928" sldId="384"/>
            <ac:grpSpMk id="90" creationId="{D6DE40A3-F074-7A77-55E5-FD0956ED2272}"/>
          </ac:grpSpMkLst>
        </pc:grpChg>
        <pc:grpChg chg="add del mod">
          <ac:chgData name="Navarrete, Andrea" userId="98930e68-42d5-468d-b1d4-a9eead6058e1" providerId="ADAL" clId="{01B5AA13-C7B0-46F5-802A-B1275CF0EF88}" dt="2024-09-07T16:00:43.796" v="1912" actId="165"/>
          <ac:grpSpMkLst>
            <pc:docMk/>
            <pc:sldMk cId="4193703928" sldId="384"/>
            <ac:grpSpMk id="94" creationId="{231AC68E-368C-1345-9CDC-8EDAA28C6BAE}"/>
          </ac:grpSpMkLst>
        </pc:grpChg>
        <pc:grpChg chg="add del mod">
          <ac:chgData name="Navarrete, Andrea" userId="98930e68-42d5-468d-b1d4-a9eead6058e1" providerId="ADAL" clId="{01B5AA13-C7B0-46F5-802A-B1275CF0EF88}" dt="2024-09-07T16:00:43.796" v="1912" actId="165"/>
          <ac:grpSpMkLst>
            <pc:docMk/>
            <pc:sldMk cId="4193703928" sldId="384"/>
            <ac:grpSpMk id="98" creationId="{15F7F1F9-97C7-1FE6-3BC5-6B3059DD3166}"/>
          </ac:grpSpMkLst>
        </pc:grpChg>
        <pc:grpChg chg="add del mod">
          <ac:chgData name="Navarrete, Andrea" userId="98930e68-42d5-468d-b1d4-a9eead6058e1" providerId="ADAL" clId="{01B5AA13-C7B0-46F5-802A-B1275CF0EF88}" dt="2024-09-07T15:59:37.636" v="1849" actId="165"/>
          <ac:grpSpMkLst>
            <pc:docMk/>
            <pc:sldMk cId="4193703928" sldId="384"/>
            <ac:grpSpMk id="102" creationId="{69272F72-2C1C-2B4B-525D-35083DD06655}"/>
          </ac:grpSpMkLst>
        </pc:grpChg>
        <pc:grpChg chg="add del mod">
          <ac:chgData name="Navarrete, Andrea" userId="98930e68-42d5-468d-b1d4-a9eead6058e1" providerId="ADAL" clId="{01B5AA13-C7B0-46F5-802A-B1275CF0EF88}" dt="2024-09-07T15:58:21.597" v="1777" actId="165"/>
          <ac:grpSpMkLst>
            <pc:docMk/>
            <pc:sldMk cId="4193703928" sldId="384"/>
            <ac:grpSpMk id="104" creationId="{6185E503-90F6-ECCD-FBBB-D825AF7C0A3B}"/>
          </ac:grpSpMkLst>
        </pc:grpChg>
        <pc:grpChg chg="add mod">
          <ac:chgData name="Navarrete, Andrea" userId="98930e68-42d5-468d-b1d4-a9eead6058e1" providerId="ADAL" clId="{01B5AA13-C7B0-46F5-802A-B1275CF0EF88}" dt="2024-09-07T15:51:31.251" v="1505" actId="164"/>
          <ac:grpSpMkLst>
            <pc:docMk/>
            <pc:sldMk cId="4193703928" sldId="384"/>
            <ac:grpSpMk id="107" creationId="{88D541C6-8CD8-53AB-2E5D-062AC8159650}"/>
          </ac:grpSpMkLst>
        </pc:grpChg>
        <pc:grpChg chg="add mod">
          <ac:chgData name="Navarrete, Andrea" userId="98930e68-42d5-468d-b1d4-a9eead6058e1" providerId="ADAL" clId="{01B5AA13-C7B0-46F5-802A-B1275CF0EF88}" dt="2024-09-07T15:52:09.868" v="1534"/>
          <ac:grpSpMkLst>
            <pc:docMk/>
            <pc:sldMk cId="4193703928" sldId="384"/>
            <ac:grpSpMk id="108" creationId="{362A5431-C3F6-AEAB-BBCD-C6E6413A87E2}"/>
          </ac:grpSpMkLst>
        </pc:grpChg>
        <pc:picChg chg="add del mod modCrop">
          <ac:chgData name="Navarrete, Andrea" userId="98930e68-42d5-468d-b1d4-a9eead6058e1" providerId="ADAL" clId="{01B5AA13-C7B0-46F5-802A-B1275CF0EF88}" dt="2024-09-07T15:25:13.666" v="1045" actId="478"/>
          <ac:picMkLst>
            <pc:docMk/>
            <pc:sldMk cId="4193703928" sldId="384"/>
            <ac:picMk id="22" creationId="{FD3E2510-7561-DB93-A0A6-D3C582197D12}"/>
          </ac:picMkLst>
        </pc:picChg>
        <pc:picChg chg="add del mod modCrop">
          <ac:chgData name="Navarrete, Andrea" userId="98930e68-42d5-468d-b1d4-a9eead6058e1" providerId="ADAL" clId="{01B5AA13-C7B0-46F5-802A-B1275CF0EF88}" dt="2024-09-07T15:29:21.502" v="1062" actId="478"/>
          <ac:picMkLst>
            <pc:docMk/>
            <pc:sldMk cId="4193703928" sldId="384"/>
            <ac:picMk id="24" creationId="{AF405173-8A95-145B-8496-2AB56E40E21E}"/>
          </ac:picMkLst>
        </pc:picChg>
        <pc:picChg chg="add del mod">
          <ac:chgData name="Navarrete, Andrea" userId="98930e68-42d5-468d-b1d4-a9eead6058e1" providerId="ADAL" clId="{01B5AA13-C7B0-46F5-802A-B1275CF0EF88}" dt="2024-09-07T15:29:55.938" v="1066" actId="21"/>
          <ac:picMkLst>
            <pc:docMk/>
            <pc:sldMk cId="4193703928" sldId="384"/>
            <ac:picMk id="36" creationId="{5F6CB418-E62A-CEEE-1D84-AC1E006164BA}"/>
          </ac:picMkLst>
        </pc:picChg>
        <pc:picChg chg="add del mod">
          <ac:chgData name="Navarrete, Andrea" userId="98930e68-42d5-468d-b1d4-a9eead6058e1" providerId="ADAL" clId="{01B5AA13-C7B0-46F5-802A-B1275CF0EF88}" dt="2024-09-07T15:30:48.842" v="1076" actId="21"/>
          <ac:picMkLst>
            <pc:docMk/>
            <pc:sldMk cId="4193703928" sldId="384"/>
            <ac:picMk id="39" creationId="{BFD88382-FF92-4380-E8CC-CC8CED18D921}"/>
          </ac:picMkLst>
        </pc:picChg>
        <pc:picChg chg="add mod">
          <ac:chgData name="Navarrete, Andrea" userId="98930e68-42d5-468d-b1d4-a9eead6058e1" providerId="ADAL" clId="{01B5AA13-C7B0-46F5-802A-B1275CF0EF88}" dt="2024-09-07T15:31:44.342" v="1085" actId="164"/>
          <ac:picMkLst>
            <pc:docMk/>
            <pc:sldMk cId="4193703928" sldId="384"/>
            <ac:picMk id="41" creationId="{5F6CB418-E62A-CEEE-1D84-AC1E006164BA}"/>
          </ac:picMkLst>
        </pc:picChg>
        <pc:picChg chg="add mod">
          <ac:chgData name="Navarrete, Andrea" userId="98930e68-42d5-468d-b1d4-a9eead6058e1" providerId="ADAL" clId="{01B5AA13-C7B0-46F5-802A-B1275CF0EF88}" dt="2024-09-07T15:31:48.576" v="1086" actId="164"/>
          <ac:picMkLst>
            <pc:docMk/>
            <pc:sldMk cId="4193703928" sldId="384"/>
            <ac:picMk id="43" creationId="{BFD88382-FF92-4380-E8CC-CC8CED18D921}"/>
          </ac:picMkLst>
        </pc:picChg>
        <pc:picChg chg="del mod topLvl">
          <ac:chgData name="Navarrete, Andrea" userId="98930e68-42d5-468d-b1d4-a9eead6058e1" providerId="ADAL" clId="{01B5AA13-C7B0-46F5-802A-B1275CF0EF88}" dt="2024-09-07T15:50:34.802" v="1496" actId="478"/>
          <ac:picMkLst>
            <pc:docMk/>
            <pc:sldMk cId="4193703928" sldId="384"/>
            <ac:picMk id="49" creationId="{5F6CB418-E62A-CEEE-1D84-AC1E006164BA}"/>
          </ac:picMkLst>
        </pc:picChg>
        <pc:picChg chg="mod topLvl">
          <ac:chgData name="Navarrete, Andrea" userId="98930e68-42d5-468d-b1d4-a9eead6058e1" providerId="ADAL" clId="{01B5AA13-C7B0-46F5-802A-B1275CF0EF88}" dt="2024-09-07T15:50:02.490" v="1489" actId="165"/>
          <ac:picMkLst>
            <pc:docMk/>
            <pc:sldMk cId="4193703928" sldId="384"/>
            <ac:picMk id="61" creationId="{BFD88382-FF92-4380-E8CC-CC8CED18D921}"/>
          </ac:picMkLst>
        </pc:picChg>
        <pc:picChg chg="add mod">
          <ac:chgData name="Navarrete, Andrea" userId="98930e68-42d5-468d-b1d4-a9eead6058e1" providerId="ADAL" clId="{01B5AA13-C7B0-46F5-802A-B1275CF0EF88}" dt="2024-09-07T15:51:31.251" v="1505" actId="164"/>
          <ac:picMkLst>
            <pc:docMk/>
            <pc:sldMk cId="4193703928" sldId="384"/>
            <ac:picMk id="106" creationId="{632DE47D-4EBD-A41B-97CD-4C5AEB15BB9A}"/>
          </ac:picMkLst>
        </pc:picChg>
        <pc:picChg chg="add del mod">
          <ac:chgData name="Navarrete, Andrea" userId="98930e68-42d5-468d-b1d4-a9eead6058e1" providerId="ADAL" clId="{01B5AA13-C7B0-46F5-802A-B1275CF0EF88}" dt="2024-09-07T16:07:00.001" v="2085" actId="478"/>
          <ac:picMkLst>
            <pc:docMk/>
            <pc:sldMk cId="4193703928" sldId="384"/>
            <ac:picMk id="118" creationId="{FAAF358B-B130-E9D8-D3CE-3E03BEDF47D1}"/>
          </ac:picMkLst>
        </pc:picChg>
        <pc:picChg chg="add del mod">
          <ac:chgData name="Navarrete, Andrea" userId="98930e68-42d5-468d-b1d4-a9eead6058e1" providerId="ADAL" clId="{01B5AA13-C7B0-46F5-802A-B1275CF0EF88}" dt="2024-09-07T16:09:37.840" v="2102" actId="478"/>
          <ac:picMkLst>
            <pc:docMk/>
            <pc:sldMk cId="4193703928" sldId="384"/>
            <ac:picMk id="120" creationId="{E4B49A7D-C90E-5617-5DB1-1E5C38E3C4B6}"/>
          </ac:picMkLst>
        </pc:picChg>
        <pc:picChg chg="add del mod">
          <ac:chgData name="Navarrete, Andrea" userId="98930e68-42d5-468d-b1d4-a9eead6058e1" providerId="ADAL" clId="{01B5AA13-C7B0-46F5-802A-B1275CF0EF88}" dt="2024-09-07T16:10:33.427" v="2112" actId="478"/>
          <ac:picMkLst>
            <pc:docMk/>
            <pc:sldMk cId="4193703928" sldId="384"/>
            <ac:picMk id="122" creationId="{E25738C1-4910-D385-F8D5-4734D5D58D24}"/>
          </ac:picMkLst>
        </pc:picChg>
        <pc:picChg chg="add mod">
          <ac:chgData name="Navarrete, Andrea" userId="98930e68-42d5-468d-b1d4-a9eead6058e1" providerId="ADAL" clId="{01B5AA13-C7B0-46F5-802A-B1275CF0EF88}" dt="2024-09-07T16:12:05.346" v="2181" actId="1035"/>
          <ac:picMkLst>
            <pc:docMk/>
            <pc:sldMk cId="4193703928" sldId="384"/>
            <ac:picMk id="123" creationId="{34CFD0C6-8D25-5498-87F1-A4C206D71FB7}"/>
          </ac:picMkLst>
        </pc:picChg>
        <pc:picChg chg="add mod">
          <ac:chgData name="Navarrete, Andrea" userId="98930e68-42d5-468d-b1d4-a9eead6058e1" providerId="ADAL" clId="{01B5AA13-C7B0-46F5-802A-B1275CF0EF88}" dt="2024-09-07T16:12:05.346" v="2181" actId="1035"/>
          <ac:picMkLst>
            <pc:docMk/>
            <pc:sldMk cId="4193703928" sldId="384"/>
            <ac:picMk id="124" creationId="{DDA4D46A-B903-9882-2FD5-68CB513204CB}"/>
          </ac:picMkLst>
        </pc:picChg>
        <pc:picChg chg="add mod">
          <ac:chgData name="Navarrete, Andrea" userId="98930e68-42d5-468d-b1d4-a9eead6058e1" providerId="ADAL" clId="{01B5AA13-C7B0-46F5-802A-B1275CF0EF88}" dt="2024-09-07T16:12:05.346" v="2181" actId="1035"/>
          <ac:picMkLst>
            <pc:docMk/>
            <pc:sldMk cId="4193703928" sldId="384"/>
            <ac:picMk id="125" creationId="{987D1097-D8DD-EF5D-77DA-3B1EF5B30CE9}"/>
          </ac:picMkLst>
        </pc:picChg>
        <pc:picChg chg="add mod">
          <ac:chgData name="Navarrete, Andrea" userId="98930e68-42d5-468d-b1d4-a9eead6058e1" providerId="ADAL" clId="{01B5AA13-C7B0-46F5-802A-B1275CF0EF88}" dt="2024-09-07T16:12:05.346" v="2181" actId="1035"/>
          <ac:picMkLst>
            <pc:docMk/>
            <pc:sldMk cId="4193703928" sldId="384"/>
            <ac:picMk id="126" creationId="{A8022EFB-128D-758B-FD46-031A8CC1A0B3}"/>
          </ac:picMkLst>
        </pc:picChg>
        <pc:picChg chg="add">
          <ac:chgData name="Navarrete, Andrea" userId="98930e68-42d5-468d-b1d4-a9eead6058e1" providerId="ADAL" clId="{01B5AA13-C7B0-46F5-802A-B1275CF0EF88}" dt="2024-09-07T15:27:36.706" v="1058"/>
          <ac:picMkLst>
            <pc:docMk/>
            <pc:sldMk cId="4193703928" sldId="384"/>
            <ac:picMk id="2050" creationId="{35EF03FB-A6F5-9873-5D8F-C1ACDB80E79D}"/>
          </ac:picMkLst>
        </pc:picChg>
        <pc:cxnChg chg="del">
          <ac:chgData name="Navarrete, Andrea" userId="98930e68-42d5-468d-b1d4-a9eead6058e1" providerId="ADAL" clId="{01B5AA13-C7B0-46F5-802A-B1275CF0EF88}" dt="2024-09-07T15:10:46.347" v="984" actId="478"/>
          <ac:cxnSpMkLst>
            <pc:docMk/>
            <pc:sldMk cId="4193703928" sldId="384"/>
            <ac:cxnSpMk id="59" creationId="{6D978755-7C20-2C90-9DD1-6D86364E49A9}"/>
          </ac:cxnSpMkLst>
        </pc:cxnChg>
        <pc:cxnChg chg="del">
          <ac:chgData name="Navarrete, Andrea" userId="98930e68-42d5-468d-b1d4-a9eead6058e1" providerId="ADAL" clId="{01B5AA13-C7B0-46F5-802A-B1275CF0EF88}" dt="2024-09-07T15:10:46.347" v="984" actId="478"/>
          <ac:cxnSpMkLst>
            <pc:docMk/>
            <pc:sldMk cId="4193703928" sldId="384"/>
            <ac:cxnSpMk id="64" creationId="{FEF7AC3C-EDBF-0D79-7E36-7C1BF94D7B8E}"/>
          </ac:cxnSpMkLst>
        </pc:cxnChg>
        <pc:cxnChg chg="del">
          <ac:chgData name="Navarrete, Andrea" userId="98930e68-42d5-468d-b1d4-a9eead6058e1" providerId="ADAL" clId="{01B5AA13-C7B0-46F5-802A-B1275CF0EF88}" dt="2024-09-07T15:10:46.347" v="984" actId="478"/>
          <ac:cxnSpMkLst>
            <pc:docMk/>
            <pc:sldMk cId="4193703928" sldId="384"/>
            <ac:cxnSpMk id="65" creationId="{B3ADFC98-66C6-F2AD-267E-54163ED26887}"/>
          </ac:cxnSpMkLst>
        </pc:cxnChg>
        <pc:cxnChg chg="del">
          <ac:chgData name="Navarrete, Andrea" userId="98930e68-42d5-468d-b1d4-a9eead6058e1" providerId="ADAL" clId="{01B5AA13-C7B0-46F5-802A-B1275CF0EF88}" dt="2024-09-07T15:10:46.347" v="984" actId="478"/>
          <ac:cxnSpMkLst>
            <pc:docMk/>
            <pc:sldMk cId="4193703928" sldId="384"/>
            <ac:cxnSpMk id="68" creationId="{53F0EFC1-9058-833E-C530-C1725DDD6BD2}"/>
          </ac:cxnSpMkLst>
        </pc:cxnChg>
        <pc:cxnChg chg="del">
          <ac:chgData name="Navarrete, Andrea" userId="98930e68-42d5-468d-b1d4-a9eead6058e1" providerId="ADAL" clId="{01B5AA13-C7B0-46F5-802A-B1275CF0EF88}" dt="2024-09-07T15:10:46.347" v="984" actId="478"/>
          <ac:cxnSpMkLst>
            <pc:docMk/>
            <pc:sldMk cId="4193703928" sldId="384"/>
            <ac:cxnSpMk id="69" creationId="{97AE6991-20B9-44BE-80CD-3991542D2EA8}"/>
          </ac:cxnSpMkLst>
        </pc:cxnChg>
        <pc:cxnChg chg="del">
          <ac:chgData name="Navarrete, Andrea" userId="98930e68-42d5-468d-b1d4-a9eead6058e1" providerId="ADAL" clId="{01B5AA13-C7B0-46F5-802A-B1275CF0EF88}" dt="2024-09-07T15:10:46.347" v="984" actId="478"/>
          <ac:cxnSpMkLst>
            <pc:docMk/>
            <pc:sldMk cId="4193703928" sldId="384"/>
            <ac:cxnSpMk id="70" creationId="{508DA05D-5C73-8BB0-005E-9A4AF59D2771}"/>
          </ac:cxnSpMkLst>
        </pc:cxnChg>
        <pc:cxnChg chg="del">
          <ac:chgData name="Navarrete, Andrea" userId="98930e68-42d5-468d-b1d4-a9eead6058e1" providerId="ADAL" clId="{01B5AA13-C7B0-46F5-802A-B1275CF0EF88}" dt="2024-09-07T15:10:46.347" v="984" actId="478"/>
          <ac:cxnSpMkLst>
            <pc:docMk/>
            <pc:sldMk cId="4193703928" sldId="384"/>
            <ac:cxnSpMk id="71" creationId="{C107ADFB-758E-326D-CFC6-FD3120ECFFF6}"/>
          </ac:cxnSpMkLst>
        </pc:cxnChg>
        <pc:cxnChg chg="del">
          <ac:chgData name="Navarrete, Andrea" userId="98930e68-42d5-468d-b1d4-a9eead6058e1" providerId="ADAL" clId="{01B5AA13-C7B0-46F5-802A-B1275CF0EF88}" dt="2024-09-07T15:10:46.347" v="984" actId="478"/>
          <ac:cxnSpMkLst>
            <pc:docMk/>
            <pc:sldMk cId="4193703928" sldId="384"/>
            <ac:cxnSpMk id="75" creationId="{5B5490C3-19BD-1F60-BD7B-81547B41F168}"/>
          </ac:cxnSpMkLst>
        </pc:cxnChg>
        <pc:cxnChg chg="del">
          <ac:chgData name="Navarrete, Andrea" userId="98930e68-42d5-468d-b1d4-a9eead6058e1" providerId="ADAL" clId="{01B5AA13-C7B0-46F5-802A-B1275CF0EF88}" dt="2024-09-07T15:10:46.347" v="984" actId="478"/>
          <ac:cxnSpMkLst>
            <pc:docMk/>
            <pc:sldMk cId="4193703928" sldId="384"/>
            <ac:cxnSpMk id="81" creationId="{204D8C15-F8F2-F427-0D3C-4FC7B70134E9}"/>
          </ac:cxnSpMkLst>
        </pc:cxnChg>
        <pc:cxnChg chg="del">
          <ac:chgData name="Navarrete, Andrea" userId="98930e68-42d5-468d-b1d4-a9eead6058e1" providerId="ADAL" clId="{01B5AA13-C7B0-46F5-802A-B1275CF0EF88}" dt="2024-09-07T15:10:46.347" v="984" actId="478"/>
          <ac:cxnSpMkLst>
            <pc:docMk/>
            <pc:sldMk cId="4193703928" sldId="384"/>
            <ac:cxnSpMk id="85" creationId="{B0A4B159-62F5-E0EF-E4D0-833F1E8513BC}"/>
          </ac:cxnSpMkLst>
        </pc:cxnChg>
        <pc:cxnChg chg="del">
          <ac:chgData name="Navarrete, Andrea" userId="98930e68-42d5-468d-b1d4-a9eead6058e1" providerId="ADAL" clId="{01B5AA13-C7B0-46F5-802A-B1275CF0EF88}" dt="2024-09-07T15:10:46.347" v="984" actId="478"/>
          <ac:cxnSpMkLst>
            <pc:docMk/>
            <pc:sldMk cId="4193703928" sldId="384"/>
            <ac:cxnSpMk id="88" creationId="{F32E4D20-C1DB-33CD-CE94-0FDF3B149FFA}"/>
          </ac:cxnSpMkLst>
        </pc:cxnChg>
        <pc:cxnChg chg="del">
          <ac:chgData name="Navarrete, Andrea" userId="98930e68-42d5-468d-b1d4-a9eead6058e1" providerId="ADAL" clId="{01B5AA13-C7B0-46F5-802A-B1275CF0EF88}" dt="2024-09-07T15:10:46.347" v="984" actId="478"/>
          <ac:cxnSpMkLst>
            <pc:docMk/>
            <pc:sldMk cId="4193703928" sldId="384"/>
            <ac:cxnSpMk id="91" creationId="{52132D1C-D51B-F1AB-8183-38CA5836BE6E}"/>
          </ac:cxnSpMkLst>
        </pc:cxnChg>
        <pc:cxnChg chg="del">
          <ac:chgData name="Navarrete, Andrea" userId="98930e68-42d5-468d-b1d4-a9eead6058e1" providerId="ADAL" clId="{01B5AA13-C7B0-46F5-802A-B1275CF0EF88}" dt="2024-09-07T15:10:46.347" v="984" actId="478"/>
          <ac:cxnSpMkLst>
            <pc:docMk/>
            <pc:sldMk cId="4193703928" sldId="384"/>
            <ac:cxnSpMk id="97" creationId="{C6A4FC94-F70E-712B-2AD1-EB2B0D1ADC5C}"/>
          </ac:cxnSpMkLst>
        </pc:cxnChg>
        <pc:cxnChg chg="del">
          <ac:chgData name="Navarrete, Andrea" userId="98930e68-42d5-468d-b1d4-a9eead6058e1" providerId="ADAL" clId="{01B5AA13-C7B0-46F5-802A-B1275CF0EF88}" dt="2024-09-07T15:10:46.347" v="984" actId="478"/>
          <ac:cxnSpMkLst>
            <pc:docMk/>
            <pc:sldMk cId="4193703928" sldId="384"/>
            <ac:cxnSpMk id="100" creationId="{DB7C1C39-8D9D-EC1C-04A7-66DEF2B66EE7}"/>
          </ac:cxnSpMkLst>
        </pc:cxnChg>
        <pc:cxnChg chg="del">
          <ac:chgData name="Navarrete, Andrea" userId="98930e68-42d5-468d-b1d4-a9eead6058e1" providerId="ADAL" clId="{01B5AA13-C7B0-46F5-802A-B1275CF0EF88}" dt="2024-09-07T15:10:46.347" v="984" actId="478"/>
          <ac:cxnSpMkLst>
            <pc:docMk/>
            <pc:sldMk cId="4193703928" sldId="384"/>
            <ac:cxnSpMk id="103" creationId="{C8A39CDD-BE1E-7E31-6ECB-9F930B69E205}"/>
          </ac:cxnSpMkLst>
        </pc:cxnChg>
      </pc:sldChg>
      <pc:sldChg chg="addSp delSp modSp add del mod">
        <pc:chgData name="Navarrete, Andrea" userId="98930e68-42d5-468d-b1d4-a9eead6058e1" providerId="ADAL" clId="{01B5AA13-C7B0-46F5-802A-B1275CF0EF88}" dt="2024-09-07T15:58:01.263" v="1773" actId="47"/>
        <pc:sldMkLst>
          <pc:docMk/>
          <pc:sldMk cId="994782502" sldId="385"/>
        </pc:sldMkLst>
        <pc:spChg chg="del">
          <ac:chgData name="Navarrete, Andrea" userId="98930e68-42d5-468d-b1d4-a9eead6058e1" providerId="ADAL" clId="{01B5AA13-C7B0-46F5-802A-B1275CF0EF88}" dt="2024-09-07T15:19:03.167" v="992" actId="478"/>
          <ac:spMkLst>
            <pc:docMk/>
            <pc:sldMk cId="994782502" sldId="385"/>
            <ac:spMk id="7" creationId="{BED945ED-3DEC-CA59-8A30-9FFF4925CEFE}"/>
          </ac:spMkLst>
        </pc:spChg>
        <pc:spChg chg="del">
          <ac:chgData name="Navarrete, Andrea" userId="98930e68-42d5-468d-b1d4-a9eead6058e1" providerId="ADAL" clId="{01B5AA13-C7B0-46F5-802A-B1275CF0EF88}" dt="2024-09-07T15:19:03.167" v="992" actId="478"/>
          <ac:spMkLst>
            <pc:docMk/>
            <pc:sldMk cId="994782502" sldId="385"/>
            <ac:spMk id="11" creationId="{96A3BC7D-A072-E42C-8313-64F6E77F400B}"/>
          </ac:spMkLst>
        </pc:spChg>
        <pc:spChg chg="del">
          <ac:chgData name="Navarrete, Andrea" userId="98930e68-42d5-468d-b1d4-a9eead6058e1" providerId="ADAL" clId="{01B5AA13-C7B0-46F5-802A-B1275CF0EF88}" dt="2024-09-07T15:19:03.167" v="992" actId="478"/>
          <ac:spMkLst>
            <pc:docMk/>
            <pc:sldMk cId="994782502" sldId="385"/>
            <ac:spMk id="14" creationId="{B248351D-71E6-ACCF-D873-418ABB2DDBD2}"/>
          </ac:spMkLst>
        </pc:spChg>
        <pc:spChg chg="mod">
          <ac:chgData name="Navarrete, Andrea" userId="98930e68-42d5-468d-b1d4-a9eead6058e1" providerId="ADAL" clId="{01B5AA13-C7B0-46F5-802A-B1275CF0EF88}" dt="2024-09-07T15:19:10.957" v="993" actId="207"/>
          <ac:spMkLst>
            <pc:docMk/>
            <pc:sldMk cId="994782502" sldId="385"/>
            <ac:spMk id="25" creationId="{F387101D-EFC2-E0CE-4849-96F2A91F6216}"/>
          </ac:spMkLst>
        </pc:spChg>
        <pc:spChg chg="del">
          <ac:chgData name="Navarrete, Andrea" userId="98930e68-42d5-468d-b1d4-a9eead6058e1" providerId="ADAL" clId="{01B5AA13-C7B0-46F5-802A-B1275CF0EF88}" dt="2024-09-07T15:19:03.167" v="992" actId="478"/>
          <ac:spMkLst>
            <pc:docMk/>
            <pc:sldMk cId="994782502" sldId="385"/>
            <ac:spMk id="26" creationId="{D51108A5-FBCD-3E5C-7116-6B1EFF4B55ED}"/>
          </ac:spMkLst>
        </pc:spChg>
        <pc:spChg chg="del">
          <ac:chgData name="Navarrete, Andrea" userId="98930e68-42d5-468d-b1d4-a9eead6058e1" providerId="ADAL" clId="{01B5AA13-C7B0-46F5-802A-B1275CF0EF88}" dt="2024-09-07T15:19:03.167" v="992" actId="478"/>
          <ac:spMkLst>
            <pc:docMk/>
            <pc:sldMk cId="994782502" sldId="385"/>
            <ac:spMk id="27" creationId="{41FD0A0C-9098-2EA2-235C-496795AA04AF}"/>
          </ac:spMkLst>
        </pc:spChg>
        <pc:spChg chg="del">
          <ac:chgData name="Navarrete, Andrea" userId="98930e68-42d5-468d-b1d4-a9eead6058e1" providerId="ADAL" clId="{01B5AA13-C7B0-46F5-802A-B1275CF0EF88}" dt="2024-09-07T15:19:03.167" v="992" actId="478"/>
          <ac:spMkLst>
            <pc:docMk/>
            <pc:sldMk cId="994782502" sldId="385"/>
            <ac:spMk id="28" creationId="{8308A456-85A4-36E4-46D5-21875C212F7C}"/>
          </ac:spMkLst>
        </pc:spChg>
        <pc:picChg chg="add mod">
          <ac:chgData name="Navarrete, Andrea" userId="98930e68-42d5-468d-b1d4-a9eead6058e1" providerId="ADAL" clId="{01B5AA13-C7B0-46F5-802A-B1275CF0EF88}" dt="2024-09-07T15:19:37.879" v="997" actId="1076"/>
          <ac:picMkLst>
            <pc:docMk/>
            <pc:sldMk cId="994782502" sldId="385"/>
            <ac:picMk id="1026" creationId="{D07FA631-8EFE-9001-9E3A-0FE47E03081B}"/>
          </ac:picMkLst>
        </pc:picChg>
      </pc:sldChg>
    </pc:docChg>
  </pc:docChgLst>
  <pc:docChgLst>
    <pc:chgData name="Moore, Aline" userId="S::aline.moore@thepalladiumgroup.com::a48e9e27-7158-48fd-a767-b588b1142d59" providerId="AD" clId="Web-{3C8C95F2-BD6A-A92D-D702-45C29CA9469F}"/>
    <pc:docChg chg="mod addSld modSld">
      <pc:chgData name="Moore, Aline" userId="S::aline.moore@thepalladiumgroup.com::a48e9e27-7158-48fd-a767-b588b1142d59" providerId="AD" clId="Web-{3C8C95F2-BD6A-A92D-D702-45C29CA9469F}" dt="2024-09-07T12:30:04.124" v="5"/>
      <pc:docMkLst>
        <pc:docMk/>
      </pc:docMkLst>
      <pc:sldChg chg="addSp modSp new mod setBg">
        <pc:chgData name="Moore, Aline" userId="S::aline.moore@thepalladiumgroup.com::a48e9e27-7158-48fd-a767-b588b1142d59" providerId="AD" clId="Web-{3C8C95F2-BD6A-A92D-D702-45C29CA9469F}" dt="2024-09-07T12:30:04.124" v="5"/>
        <pc:sldMkLst>
          <pc:docMk/>
          <pc:sldMk cId="2587986526" sldId="383"/>
        </pc:sldMkLst>
        <pc:picChg chg="add mod">
          <ac:chgData name="Moore, Aline" userId="S::aline.moore@thepalladiumgroup.com::a48e9e27-7158-48fd-a767-b588b1142d59" providerId="AD" clId="Web-{3C8C95F2-BD6A-A92D-D702-45C29CA9469F}" dt="2024-09-07T12:30:04.124" v="5"/>
          <ac:picMkLst>
            <pc:docMk/>
            <pc:sldMk cId="2587986526" sldId="383"/>
            <ac:picMk id="2" creationId="{E3CFD3EC-3338-2B5D-2D8A-1E3D51C6705A}"/>
          </ac:picMkLst>
        </pc:picChg>
        <pc:picChg chg="add mod">
          <ac:chgData name="Moore, Aline" userId="S::aline.moore@thepalladiumgroup.com::a48e9e27-7158-48fd-a767-b588b1142d59" providerId="AD" clId="Web-{3C8C95F2-BD6A-A92D-D702-45C29CA9469F}" dt="2024-09-07T12:30:04.124" v="5"/>
          <ac:picMkLst>
            <pc:docMk/>
            <pc:sldMk cId="2587986526" sldId="383"/>
            <ac:picMk id="3" creationId="{85FA9410-05B9-9D9C-2CF1-9BFF8411C300}"/>
          </ac:picMkLst>
        </pc:picChg>
      </pc:sldChg>
    </pc:docChg>
  </pc:docChgLst>
  <pc:docChgLst>
    <pc:chgData name="Navarrete, Andrea" userId="98930e68-42d5-468d-b1d4-a9eead6058e1" providerId="ADAL" clId="{F29449A3-56B6-42D6-9C32-2A32DFEF3A9B}"/>
    <pc:docChg chg="undo redo custSel addSld delSld modSld sldOrd">
      <pc:chgData name="Navarrete, Andrea" userId="98930e68-42d5-468d-b1d4-a9eead6058e1" providerId="ADAL" clId="{F29449A3-56B6-42D6-9C32-2A32DFEF3A9B}" dt="2024-09-26T12:19:18.469" v="1172" actId="47"/>
      <pc:docMkLst>
        <pc:docMk/>
      </pc:docMkLst>
      <pc:sldChg chg="modSp mod ord">
        <pc:chgData name="Navarrete, Andrea" userId="98930e68-42d5-468d-b1d4-a9eead6058e1" providerId="ADAL" clId="{F29449A3-56B6-42D6-9C32-2A32DFEF3A9B}" dt="2024-09-23T22:07:08.703" v="926" actId="20577"/>
        <pc:sldMkLst>
          <pc:docMk/>
          <pc:sldMk cId="1802887417" sldId="362"/>
        </pc:sldMkLst>
        <pc:spChg chg="mod">
          <ac:chgData name="Navarrete, Andrea" userId="98930e68-42d5-468d-b1d4-a9eead6058e1" providerId="ADAL" clId="{F29449A3-56B6-42D6-9C32-2A32DFEF3A9B}" dt="2024-09-23T22:07:08.703" v="926" actId="20577"/>
          <ac:spMkLst>
            <pc:docMk/>
            <pc:sldMk cId="1802887417" sldId="362"/>
            <ac:spMk id="3" creationId="{3D264D30-34FE-4259-B9F7-659D137E2FBA}"/>
          </ac:spMkLst>
        </pc:spChg>
      </pc:sldChg>
      <pc:sldChg chg="modSp mod">
        <pc:chgData name="Navarrete, Andrea" userId="98930e68-42d5-468d-b1d4-a9eead6058e1" providerId="ADAL" clId="{F29449A3-56B6-42D6-9C32-2A32DFEF3A9B}" dt="2024-09-26T12:13:50.847" v="1163" actId="20577"/>
        <pc:sldMkLst>
          <pc:docMk/>
          <pc:sldMk cId="3957262443" sldId="366"/>
        </pc:sldMkLst>
        <pc:spChg chg="mod">
          <ac:chgData name="Navarrete, Andrea" userId="98930e68-42d5-468d-b1d4-a9eead6058e1" providerId="ADAL" clId="{F29449A3-56B6-42D6-9C32-2A32DFEF3A9B}" dt="2024-09-23T17:38:16.285" v="782" actId="20577"/>
          <ac:spMkLst>
            <pc:docMk/>
            <pc:sldMk cId="3957262443" sldId="366"/>
            <ac:spMk id="3" creationId="{4C6D05ED-2D01-5D7C-5801-F378CB3DC160}"/>
          </ac:spMkLst>
        </pc:spChg>
        <pc:graphicFrameChg chg="mod">
          <ac:chgData name="Navarrete, Andrea" userId="98930e68-42d5-468d-b1d4-a9eead6058e1" providerId="ADAL" clId="{F29449A3-56B6-42D6-9C32-2A32DFEF3A9B}" dt="2024-09-26T12:13:50.847" v="1163" actId="20577"/>
          <ac:graphicFrameMkLst>
            <pc:docMk/>
            <pc:sldMk cId="3957262443" sldId="366"/>
            <ac:graphicFrameMk id="5" creationId="{9EB5C676-DB63-CB5C-1612-0C4B02F28904}"/>
          </ac:graphicFrameMkLst>
        </pc:graphicFrameChg>
      </pc:sldChg>
      <pc:sldChg chg="del">
        <pc:chgData name="Navarrete, Andrea" userId="98930e68-42d5-468d-b1d4-a9eead6058e1" providerId="ADAL" clId="{F29449A3-56B6-42D6-9C32-2A32DFEF3A9B}" dt="2024-09-19T04:44:23.058" v="67" actId="47"/>
        <pc:sldMkLst>
          <pc:docMk/>
          <pc:sldMk cId="916194197" sldId="379"/>
        </pc:sldMkLst>
      </pc:sldChg>
      <pc:sldChg chg="modSp mod ord">
        <pc:chgData name="Navarrete, Andrea" userId="98930e68-42d5-468d-b1d4-a9eead6058e1" providerId="ADAL" clId="{F29449A3-56B6-42D6-9C32-2A32DFEF3A9B}" dt="2024-09-23T21:38:46.278" v="825" actId="20577"/>
        <pc:sldMkLst>
          <pc:docMk/>
          <pc:sldMk cId="3261921952" sldId="381"/>
        </pc:sldMkLst>
        <pc:spChg chg="mod">
          <ac:chgData name="Navarrete, Andrea" userId="98930e68-42d5-468d-b1d4-a9eead6058e1" providerId="ADAL" clId="{F29449A3-56B6-42D6-9C32-2A32DFEF3A9B}" dt="2024-09-23T21:38:46.278" v="825" actId="20577"/>
          <ac:spMkLst>
            <pc:docMk/>
            <pc:sldMk cId="3261921952" sldId="381"/>
            <ac:spMk id="3" creationId="{3D264D30-34FE-4259-B9F7-659D137E2FBA}"/>
          </ac:spMkLst>
        </pc:spChg>
      </pc:sldChg>
      <pc:sldChg chg="ord">
        <pc:chgData name="Navarrete, Andrea" userId="98930e68-42d5-468d-b1d4-a9eead6058e1" providerId="ADAL" clId="{F29449A3-56B6-42D6-9C32-2A32DFEF3A9B}" dt="2024-09-23T17:36:20.938" v="729"/>
        <pc:sldMkLst>
          <pc:docMk/>
          <pc:sldMk cId="4206625578" sldId="382"/>
        </pc:sldMkLst>
      </pc:sldChg>
      <pc:sldChg chg="addSp delSp modSp mod">
        <pc:chgData name="Navarrete, Andrea" userId="98930e68-42d5-468d-b1d4-a9eead6058e1" providerId="ADAL" clId="{F29449A3-56B6-42D6-9C32-2A32DFEF3A9B}" dt="2024-09-26T12:18:50.758" v="1171" actId="14100"/>
        <pc:sldMkLst>
          <pc:docMk/>
          <pc:sldMk cId="4193703928" sldId="384"/>
        </pc:sldMkLst>
        <pc:spChg chg="add mod">
          <ac:chgData name="Navarrete, Andrea" userId="98930e68-42d5-468d-b1d4-a9eead6058e1" providerId="ADAL" clId="{F29449A3-56B6-42D6-9C32-2A32DFEF3A9B}" dt="2024-09-24T22:40:38.818" v="1149" actId="1036"/>
          <ac:spMkLst>
            <pc:docMk/>
            <pc:sldMk cId="4193703928" sldId="384"/>
            <ac:spMk id="2" creationId="{90B2FB29-8943-EC67-4CA6-3E812992ACFF}"/>
          </ac:spMkLst>
        </pc:spChg>
        <pc:spChg chg="add del mod">
          <ac:chgData name="Navarrete, Andrea" userId="98930e68-42d5-468d-b1d4-a9eead6058e1" providerId="ADAL" clId="{F29449A3-56B6-42D6-9C32-2A32DFEF3A9B}" dt="2024-09-23T17:05:00.953" v="87" actId="478"/>
          <ac:spMkLst>
            <pc:docMk/>
            <pc:sldMk cId="4193703928" sldId="384"/>
            <ac:spMk id="3" creationId="{149A65FB-0DA9-1D1D-7422-935AC787A216}"/>
          </ac:spMkLst>
        </pc:spChg>
        <pc:spChg chg="add del mod">
          <ac:chgData name="Navarrete, Andrea" userId="98930e68-42d5-468d-b1d4-a9eead6058e1" providerId="ADAL" clId="{F29449A3-56B6-42D6-9C32-2A32DFEF3A9B}" dt="2024-09-23T17:16:08.563" v="335" actId="478"/>
          <ac:spMkLst>
            <pc:docMk/>
            <pc:sldMk cId="4193703928" sldId="384"/>
            <ac:spMk id="4" creationId="{235CE7D6-0E8F-E6ED-A05E-5E6354819760}"/>
          </ac:spMkLst>
        </pc:spChg>
        <pc:spChg chg="add mod">
          <ac:chgData name="Navarrete, Andrea" userId="98930e68-42d5-468d-b1d4-a9eead6058e1" providerId="ADAL" clId="{F29449A3-56B6-42D6-9C32-2A32DFEF3A9B}" dt="2024-09-24T22:40:38.818" v="1149" actId="1036"/>
          <ac:spMkLst>
            <pc:docMk/>
            <pc:sldMk cId="4193703928" sldId="384"/>
            <ac:spMk id="5" creationId="{8896EFF5-0F01-9ADC-663A-EA15792ED22E}"/>
          </ac:spMkLst>
        </pc:spChg>
        <pc:spChg chg="add del mod">
          <ac:chgData name="Navarrete, Andrea" userId="98930e68-42d5-468d-b1d4-a9eead6058e1" providerId="ADAL" clId="{F29449A3-56B6-42D6-9C32-2A32DFEF3A9B}" dt="2024-09-23T17:16:08.563" v="335" actId="478"/>
          <ac:spMkLst>
            <pc:docMk/>
            <pc:sldMk cId="4193703928" sldId="384"/>
            <ac:spMk id="6" creationId="{1DE067E0-88A5-EABB-06AE-EB1B257E39E3}"/>
          </ac:spMkLst>
        </pc:spChg>
        <pc:spChg chg="add mod">
          <ac:chgData name="Navarrete, Andrea" userId="98930e68-42d5-468d-b1d4-a9eead6058e1" providerId="ADAL" clId="{F29449A3-56B6-42D6-9C32-2A32DFEF3A9B}" dt="2024-09-24T22:40:38.818" v="1149" actId="1036"/>
          <ac:spMkLst>
            <pc:docMk/>
            <pc:sldMk cId="4193703928" sldId="384"/>
            <ac:spMk id="7" creationId="{D1CEE6F7-3DCD-1037-9819-2ABDD3EA3A0D}"/>
          </ac:spMkLst>
        </pc:spChg>
        <pc:spChg chg="add mod">
          <ac:chgData name="Navarrete, Andrea" userId="98930e68-42d5-468d-b1d4-a9eead6058e1" providerId="ADAL" clId="{F29449A3-56B6-42D6-9C32-2A32DFEF3A9B}" dt="2024-09-24T22:40:38.818" v="1149" actId="1036"/>
          <ac:spMkLst>
            <pc:docMk/>
            <pc:sldMk cId="4193703928" sldId="384"/>
            <ac:spMk id="8" creationId="{403777E5-54C2-BD5F-C7DA-7EE44082E510}"/>
          </ac:spMkLst>
        </pc:spChg>
        <pc:spChg chg="add mod">
          <ac:chgData name="Navarrete, Andrea" userId="98930e68-42d5-468d-b1d4-a9eead6058e1" providerId="ADAL" clId="{F29449A3-56B6-42D6-9C32-2A32DFEF3A9B}" dt="2024-09-24T22:40:38.818" v="1149" actId="1036"/>
          <ac:spMkLst>
            <pc:docMk/>
            <pc:sldMk cId="4193703928" sldId="384"/>
            <ac:spMk id="9" creationId="{FE2AA168-01E4-4A27-C2F8-4757A2C8132E}"/>
          </ac:spMkLst>
        </pc:spChg>
        <pc:spChg chg="add mod">
          <ac:chgData name="Navarrete, Andrea" userId="98930e68-42d5-468d-b1d4-a9eead6058e1" providerId="ADAL" clId="{F29449A3-56B6-42D6-9C32-2A32DFEF3A9B}" dt="2024-09-24T22:40:38.818" v="1149" actId="1036"/>
          <ac:spMkLst>
            <pc:docMk/>
            <pc:sldMk cId="4193703928" sldId="384"/>
            <ac:spMk id="10" creationId="{978EC9DB-6F23-E088-6DCC-A480250277F4}"/>
          </ac:spMkLst>
        </pc:spChg>
        <pc:spChg chg="add mod">
          <ac:chgData name="Navarrete, Andrea" userId="98930e68-42d5-468d-b1d4-a9eead6058e1" providerId="ADAL" clId="{F29449A3-56B6-42D6-9C32-2A32DFEF3A9B}" dt="2024-09-24T22:43:20.934" v="1155" actId="20577"/>
          <ac:spMkLst>
            <pc:docMk/>
            <pc:sldMk cId="4193703928" sldId="384"/>
            <ac:spMk id="11" creationId="{F572AA48-ECDF-7B15-F9A6-847A6A7E8A75}"/>
          </ac:spMkLst>
        </pc:spChg>
        <pc:spChg chg="add mod">
          <ac:chgData name="Navarrete, Andrea" userId="98930e68-42d5-468d-b1d4-a9eead6058e1" providerId="ADAL" clId="{F29449A3-56B6-42D6-9C32-2A32DFEF3A9B}" dt="2024-09-24T22:43:14.242" v="1152" actId="6549"/>
          <ac:spMkLst>
            <pc:docMk/>
            <pc:sldMk cId="4193703928" sldId="384"/>
            <ac:spMk id="12" creationId="{D928B6A8-E2A0-789D-36D1-245C845AB85E}"/>
          </ac:spMkLst>
        </pc:spChg>
        <pc:spChg chg="add mod">
          <ac:chgData name="Navarrete, Andrea" userId="98930e68-42d5-468d-b1d4-a9eead6058e1" providerId="ADAL" clId="{F29449A3-56B6-42D6-9C32-2A32DFEF3A9B}" dt="2024-09-23T17:16:07.689" v="334" actId="571"/>
          <ac:spMkLst>
            <pc:docMk/>
            <pc:sldMk cId="4193703928" sldId="384"/>
            <ac:spMk id="22" creationId="{BBE5A911-BA45-504B-FCC4-DB5C2F0A56D9}"/>
          </ac:spMkLst>
        </pc:spChg>
        <pc:spChg chg="add mod">
          <ac:chgData name="Navarrete, Andrea" userId="98930e68-42d5-468d-b1d4-a9eead6058e1" providerId="ADAL" clId="{F29449A3-56B6-42D6-9C32-2A32DFEF3A9B}" dt="2024-09-23T17:16:07.689" v="334" actId="571"/>
          <ac:spMkLst>
            <pc:docMk/>
            <pc:sldMk cId="4193703928" sldId="384"/>
            <ac:spMk id="23" creationId="{B5B197FC-6FDA-2355-00BC-D4DB81F3EF11}"/>
          </ac:spMkLst>
        </pc:spChg>
        <pc:spChg chg="add mod">
          <ac:chgData name="Navarrete, Andrea" userId="98930e68-42d5-468d-b1d4-a9eead6058e1" providerId="ADAL" clId="{F29449A3-56B6-42D6-9C32-2A32DFEF3A9B}" dt="2024-09-23T17:16:07.689" v="334" actId="571"/>
          <ac:spMkLst>
            <pc:docMk/>
            <pc:sldMk cId="4193703928" sldId="384"/>
            <ac:spMk id="24" creationId="{D36674B6-C15A-B039-076D-AEBCA484FD23}"/>
          </ac:spMkLst>
        </pc:spChg>
        <pc:spChg chg="del mod">
          <ac:chgData name="Navarrete, Andrea" userId="98930e68-42d5-468d-b1d4-a9eead6058e1" providerId="ADAL" clId="{F29449A3-56B6-42D6-9C32-2A32DFEF3A9B}" dt="2024-09-24T22:40:23.534" v="1132" actId="478"/>
          <ac:spMkLst>
            <pc:docMk/>
            <pc:sldMk cId="4193703928" sldId="384"/>
            <ac:spMk id="25" creationId="{F387101D-EFC2-E0CE-4849-96F2A91F6216}"/>
          </ac:spMkLst>
        </pc:spChg>
        <pc:spChg chg="add mod">
          <ac:chgData name="Navarrete, Andrea" userId="98930e68-42d5-468d-b1d4-a9eead6058e1" providerId="ADAL" clId="{F29449A3-56B6-42D6-9C32-2A32DFEF3A9B}" dt="2024-09-24T22:40:38.818" v="1149" actId="1036"/>
          <ac:spMkLst>
            <pc:docMk/>
            <pc:sldMk cId="4193703928" sldId="384"/>
            <ac:spMk id="34" creationId="{F85BC6FA-3673-036D-9EF2-DC727357912B}"/>
          </ac:spMkLst>
        </pc:spChg>
        <pc:spChg chg="add mod">
          <ac:chgData name="Navarrete, Andrea" userId="98930e68-42d5-468d-b1d4-a9eead6058e1" providerId="ADAL" clId="{F29449A3-56B6-42D6-9C32-2A32DFEF3A9B}" dt="2024-09-24T22:40:38.818" v="1149" actId="1036"/>
          <ac:spMkLst>
            <pc:docMk/>
            <pc:sldMk cId="4193703928" sldId="384"/>
            <ac:spMk id="35" creationId="{D052F086-A817-1410-3570-F953792970E9}"/>
          </ac:spMkLst>
        </pc:spChg>
        <pc:spChg chg="add del mod">
          <ac:chgData name="Navarrete, Andrea" userId="98930e68-42d5-468d-b1d4-a9eead6058e1" providerId="ADAL" clId="{F29449A3-56B6-42D6-9C32-2A32DFEF3A9B}" dt="2024-09-23T17:18:32.096" v="415" actId="478"/>
          <ac:spMkLst>
            <pc:docMk/>
            <pc:sldMk cId="4193703928" sldId="384"/>
            <ac:spMk id="36" creationId="{3080B5E0-1BEB-432E-7D86-3DA15C4A97D5}"/>
          </ac:spMkLst>
        </pc:spChg>
        <pc:spChg chg="mod">
          <ac:chgData name="Navarrete, Andrea" userId="98930e68-42d5-468d-b1d4-a9eead6058e1" providerId="ADAL" clId="{F29449A3-56B6-42D6-9C32-2A32DFEF3A9B}" dt="2024-09-24T22:40:38.818" v="1149" actId="1036"/>
          <ac:spMkLst>
            <pc:docMk/>
            <pc:sldMk cId="4193703928" sldId="384"/>
            <ac:spMk id="46" creationId="{CE0A23D3-693F-D0C8-47B8-7B78B54F075A}"/>
          </ac:spMkLst>
        </pc:spChg>
        <pc:spChg chg="mod">
          <ac:chgData name="Navarrete, Andrea" userId="98930e68-42d5-468d-b1d4-a9eead6058e1" providerId="ADAL" clId="{F29449A3-56B6-42D6-9C32-2A32DFEF3A9B}" dt="2024-09-24T22:40:38.818" v="1149" actId="1036"/>
          <ac:spMkLst>
            <pc:docMk/>
            <pc:sldMk cId="4193703928" sldId="384"/>
            <ac:spMk id="57" creationId="{2DA6E5D2-F53A-BA3F-B677-B6BE8D77452C}"/>
          </ac:spMkLst>
        </pc:spChg>
        <pc:spChg chg="mod">
          <ac:chgData name="Navarrete, Andrea" userId="98930e68-42d5-468d-b1d4-a9eead6058e1" providerId="ADAL" clId="{F29449A3-56B6-42D6-9C32-2A32DFEF3A9B}" dt="2024-09-24T22:45:28.373" v="1158" actId="14100"/>
          <ac:spMkLst>
            <pc:docMk/>
            <pc:sldMk cId="4193703928" sldId="384"/>
            <ac:spMk id="63" creationId="{3E11754A-323A-42B5-0564-D3167AC0112E}"/>
          </ac:spMkLst>
        </pc:spChg>
        <pc:spChg chg="mod">
          <ac:chgData name="Navarrete, Andrea" userId="98930e68-42d5-468d-b1d4-a9eead6058e1" providerId="ADAL" clId="{F29449A3-56B6-42D6-9C32-2A32DFEF3A9B}" dt="2024-09-24T22:45:20.271" v="1157" actId="14100"/>
          <ac:spMkLst>
            <pc:docMk/>
            <pc:sldMk cId="4193703928" sldId="384"/>
            <ac:spMk id="82" creationId="{4D50C86F-5B90-7EAE-C3AA-ED52A32F11C9}"/>
          </ac:spMkLst>
        </pc:spChg>
        <pc:spChg chg="mod">
          <ac:chgData name="Navarrete, Andrea" userId="98930e68-42d5-468d-b1d4-a9eead6058e1" providerId="ADAL" clId="{F29449A3-56B6-42D6-9C32-2A32DFEF3A9B}" dt="2024-09-24T22:40:38.818" v="1149" actId="1036"/>
          <ac:spMkLst>
            <pc:docMk/>
            <pc:sldMk cId="4193703928" sldId="384"/>
            <ac:spMk id="83" creationId="{47D1DAAF-03FA-FF58-BEF1-0474AD7E08FF}"/>
          </ac:spMkLst>
        </pc:spChg>
        <pc:spChg chg="mod">
          <ac:chgData name="Navarrete, Andrea" userId="98930e68-42d5-468d-b1d4-a9eead6058e1" providerId="ADAL" clId="{F29449A3-56B6-42D6-9C32-2A32DFEF3A9B}" dt="2024-09-24T22:45:20.271" v="1157" actId="14100"/>
          <ac:spMkLst>
            <pc:docMk/>
            <pc:sldMk cId="4193703928" sldId="384"/>
            <ac:spMk id="84" creationId="{1C68907C-DD7D-5983-32E0-2931D9B9D3D5}"/>
          </ac:spMkLst>
        </pc:spChg>
        <pc:spChg chg="mod">
          <ac:chgData name="Navarrete, Andrea" userId="98930e68-42d5-468d-b1d4-a9eead6058e1" providerId="ADAL" clId="{F29449A3-56B6-42D6-9C32-2A32DFEF3A9B}" dt="2024-09-24T22:40:38.818" v="1149" actId="1036"/>
          <ac:spMkLst>
            <pc:docMk/>
            <pc:sldMk cId="4193703928" sldId="384"/>
            <ac:spMk id="86" creationId="{803D5CF5-A8AC-423C-FBB5-CA77E41D2016}"/>
          </ac:spMkLst>
        </pc:spChg>
        <pc:spChg chg="mod">
          <ac:chgData name="Navarrete, Andrea" userId="98930e68-42d5-468d-b1d4-a9eead6058e1" providerId="ADAL" clId="{F29449A3-56B6-42D6-9C32-2A32DFEF3A9B}" dt="2024-09-24T22:45:20.271" v="1157" actId="14100"/>
          <ac:spMkLst>
            <pc:docMk/>
            <pc:sldMk cId="4193703928" sldId="384"/>
            <ac:spMk id="87" creationId="{A178D840-1CEC-6347-5A72-E86738E7C081}"/>
          </ac:spMkLst>
        </pc:spChg>
        <pc:spChg chg="add mod">
          <ac:chgData name="Navarrete, Andrea" userId="98930e68-42d5-468d-b1d4-a9eead6058e1" providerId="ADAL" clId="{F29449A3-56B6-42D6-9C32-2A32DFEF3A9B}" dt="2024-09-24T22:40:38.818" v="1149" actId="1036"/>
          <ac:spMkLst>
            <pc:docMk/>
            <pc:sldMk cId="4193703928" sldId="384"/>
            <ac:spMk id="91" creationId="{0E6C7158-EBA6-49A6-7388-9D0482657665}"/>
          </ac:spMkLst>
        </pc:spChg>
        <pc:spChg chg="mod">
          <ac:chgData name="Navarrete, Andrea" userId="98930e68-42d5-468d-b1d4-a9eead6058e1" providerId="ADAL" clId="{F29449A3-56B6-42D6-9C32-2A32DFEF3A9B}" dt="2024-09-24T22:45:28.373" v="1158" actId="14100"/>
          <ac:spMkLst>
            <pc:docMk/>
            <pc:sldMk cId="4193703928" sldId="384"/>
            <ac:spMk id="92" creationId="{3D1F8BA6-3CD2-18D5-3328-80EEC2471B0A}"/>
          </ac:spMkLst>
        </pc:spChg>
        <pc:spChg chg="mod">
          <ac:chgData name="Navarrete, Andrea" userId="98930e68-42d5-468d-b1d4-a9eead6058e1" providerId="ADAL" clId="{F29449A3-56B6-42D6-9C32-2A32DFEF3A9B}" dt="2024-09-24T22:45:20.271" v="1157" actId="14100"/>
          <ac:spMkLst>
            <pc:docMk/>
            <pc:sldMk cId="4193703928" sldId="384"/>
            <ac:spMk id="93" creationId="{A1784BF8-6644-26AC-6457-7F3CFC04367F}"/>
          </ac:spMkLst>
        </pc:spChg>
        <pc:spChg chg="add mod">
          <ac:chgData name="Navarrete, Andrea" userId="98930e68-42d5-468d-b1d4-a9eead6058e1" providerId="ADAL" clId="{F29449A3-56B6-42D6-9C32-2A32DFEF3A9B}" dt="2024-09-24T22:40:38.818" v="1149" actId="1036"/>
          <ac:spMkLst>
            <pc:docMk/>
            <pc:sldMk cId="4193703928" sldId="384"/>
            <ac:spMk id="94" creationId="{07D56000-C7B1-7B18-8382-8ABE02BA6159}"/>
          </ac:spMkLst>
        </pc:spChg>
        <pc:spChg chg="del mod">
          <ac:chgData name="Navarrete, Andrea" userId="98930e68-42d5-468d-b1d4-a9eead6058e1" providerId="ADAL" clId="{F29449A3-56B6-42D6-9C32-2A32DFEF3A9B}" dt="2024-09-23T17:16:08.563" v="335" actId="478"/>
          <ac:spMkLst>
            <pc:docMk/>
            <pc:sldMk cId="4193703928" sldId="384"/>
            <ac:spMk id="95" creationId="{AC47B332-C738-9A7E-F6C1-55C77F51381B}"/>
          </ac:spMkLst>
        </pc:spChg>
        <pc:spChg chg="mod">
          <ac:chgData name="Navarrete, Andrea" userId="98930e68-42d5-468d-b1d4-a9eead6058e1" providerId="ADAL" clId="{F29449A3-56B6-42D6-9C32-2A32DFEF3A9B}" dt="2024-09-24T22:45:20.271" v="1157" actId="14100"/>
          <ac:spMkLst>
            <pc:docMk/>
            <pc:sldMk cId="4193703928" sldId="384"/>
            <ac:spMk id="96" creationId="{5AAA3645-7E1B-FE94-3E49-AC22D4291DF1}"/>
          </ac:spMkLst>
        </pc:spChg>
        <pc:spChg chg="mod">
          <ac:chgData name="Navarrete, Andrea" userId="98930e68-42d5-468d-b1d4-a9eead6058e1" providerId="ADAL" clId="{F29449A3-56B6-42D6-9C32-2A32DFEF3A9B}" dt="2024-09-24T22:40:38.818" v="1149" actId="1036"/>
          <ac:spMkLst>
            <pc:docMk/>
            <pc:sldMk cId="4193703928" sldId="384"/>
            <ac:spMk id="99" creationId="{01755C25-5F21-D94F-FCF5-BDA062957FE5}"/>
          </ac:spMkLst>
        </pc:spChg>
        <pc:spChg chg="mod">
          <ac:chgData name="Navarrete, Andrea" userId="98930e68-42d5-468d-b1d4-a9eead6058e1" providerId="ADAL" clId="{F29449A3-56B6-42D6-9C32-2A32DFEF3A9B}" dt="2024-09-24T22:45:20.271" v="1157" actId="14100"/>
          <ac:spMkLst>
            <pc:docMk/>
            <pc:sldMk cId="4193703928" sldId="384"/>
            <ac:spMk id="101" creationId="{6B1AB3D5-8B5A-F313-D711-5931C37CDF42}"/>
          </ac:spMkLst>
        </pc:spChg>
        <pc:spChg chg="mod">
          <ac:chgData name="Navarrete, Andrea" userId="98930e68-42d5-468d-b1d4-a9eead6058e1" providerId="ADAL" clId="{F29449A3-56B6-42D6-9C32-2A32DFEF3A9B}" dt="2024-09-24T22:40:38.818" v="1149" actId="1036"/>
          <ac:spMkLst>
            <pc:docMk/>
            <pc:sldMk cId="4193703928" sldId="384"/>
            <ac:spMk id="111" creationId="{B40363FC-FBE9-3325-0191-4628E7998040}"/>
          </ac:spMkLst>
        </pc:spChg>
        <pc:spChg chg="mod">
          <ac:chgData name="Navarrete, Andrea" userId="98930e68-42d5-468d-b1d4-a9eead6058e1" providerId="ADAL" clId="{F29449A3-56B6-42D6-9C32-2A32DFEF3A9B}" dt="2024-09-24T22:40:38.818" v="1149" actId="1036"/>
          <ac:spMkLst>
            <pc:docMk/>
            <pc:sldMk cId="4193703928" sldId="384"/>
            <ac:spMk id="112" creationId="{C02C299E-C709-3982-403A-100EE0288DB4}"/>
          </ac:spMkLst>
        </pc:spChg>
        <pc:spChg chg="mod">
          <ac:chgData name="Navarrete, Andrea" userId="98930e68-42d5-468d-b1d4-a9eead6058e1" providerId="ADAL" clId="{F29449A3-56B6-42D6-9C32-2A32DFEF3A9B}" dt="2024-09-24T22:40:38.818" v="1149" actId="1036"/>
          <ac:spMkLst>
            <pc:docMk/>
            <pc:sldMk cId="4193703928" sldId="384"/>
            <ac:spMk id="113" creationId="{B4A26F01-037C-B324-43AD-AE389E45F23F}"/>
          </ac:spMkLst>
        </pc:spChg>
        <pc:spChg chg="mod">
          <ac:chgData name="Navarrete, Andrea" userId="98930e68-42d5-468d-b1d4-a9eead6058e1" providerId="ADAL" clId="{F29449A3-56B6-42D6-9C32-2A32DFEF3A9B}" dt="2024-09-24T22:40:38.818" v="1149" actId="1036"/>
          <ac:spMkLst>
            <pc:docMk/>
            <pc:sldMk cId="4193703928" sldId="384"/>
            <ac:spMk id="114" creationId="{001C2E2E-6B14-DDAF-AB9D-6B195B500A26}"/>
          </ac:spMkLst>
        </pc:spChg>
        <pc:grpChg chg="mod">
          <ac:chgData name="Navarrete, Andrea" userId="98930e68-42d5-468d-b1d4-a9eead6058e1" providerId="ADAL" clId="{F29449A3-56B6-42D6-9C32-2A32DFEF3A9B}" dt="2024-09-24T22:40:38.818" v="1149" actId="1036"/>
          <ac:grpSpMkLst>
            <pc:docMk/>
            <pc:sldMk cId="4193703928" sldId="384"/>
            <ac:grpSpMk id="77" creationId="{4BA97CAA-9D8D-2977-DD39-33B2F77C5C6A}"/>
          </ac:grpSpMkLst>
        </pc:grpChg>
        <pc:grpChg chg="mod">
          <ac:chgData name="Navarrete, Andrea" userId="98930e68-42d5-468d-b1d4-a9eead6058e1" providerId="ADAL" clId="{F29449A3-56B6-42D6-9C32-2A32DFEF3A9B}" dt="2024-09-24T22:40:38.818" v="1149" actId="1036"/>
          <ac:grpSpMkLst>
            <pc:docMk/>
            <pc:sldMk cId="4193703928" sldId="384"/>
            <ac:grpSpMk id="107" creationId="{88D541C6-8CD8-53AB-2E5D-062AC8159650}"/>
          </ac:grpSpMkLst>
        </pc:grpChg>
        <pc:picChg chg="add mod">
          <ac:chgData name="Navarrete, Andrea" userId="98930e68-42d5-468d-b1d4-a9eead6058e1" providerId="ADAL" clId="{F29449A3-56B6-42D6-9C32-2A32DFEF3A9B}" dt="2024-09-24T22:40:38.818" v="1149" actId="1036"/>
          <ac:picMkLst>
            <pc:docMk/>
            <pc:sldMk cId="4193703928" sldId="384"/>
            <ac:picMk id="13" creationId="{10591215-AD82-1324-C673-986522BF4281}"/>
          </ac:picMkLst>
        </pc:picChg>
        <pc:picChg chg="del">
          <ac:chgData name="Navarrete, Andrea" userId="98930e68-42d5-468d-b1d4-a9eead6058e1" providerId="ADAL" clId="{F29449A3-56B6-42D6-9C32-2A32DFEF3A9B}" dt="2024-09-23T17:03:57.252" v="76" actId="478"/>
          <ac:picMkLst>
            <pc:docMk/>
            <pc:sldMk cId="4193703928" sldId="384"/>
            <ac:picMk id="123" creationId="{34CFD0C6-8D25-5498-87F1-A4C206D71FB7}"/>
          </ac:picMkLst>
        </pc:picChg>
        <pc:picChg chg="del">
          <ac:chgData name="Navarrete, Andrea" userId="98930e68-42d5-468d-b1d4-a9eead6058e1" providerId="ADAL" clId="{F29449A3-56B6-42D6-9C32-2A32DFEF3A9B}" dt="2024-09-23T17:03:58.704" v="77" actId="478"/>
          <ac:picMkLst>
            <pc:docMk/>
            <pc:sldMk cId="4193703928" sldId="384"/>
            <ac:picMk id="124" creationId="{DDA4D46A-B903-9882-2FD5-68CB513204CB}"/>
          </ac:picMkLst>
        </pc:picChg>
        <pc:picChg chg="del">
          <ac:chgData name="Navarrete, Andrea" userId="98930e68-42d5-468d-b1d4-a9eead6058e1" providerId="ADAL" clId="{F29449A3-56B6-42D6-9C32-2A32DFEF3A9B}" dt="2024-09-23T17:04:00.330" v="78" actId="478"/>
          <ac:picMkLst>
            <pc:docMk/>
            <pc:sldMk cId="4193703928" sldId="384"/>
            <ac:picMk id="125" creationId="{987D1097-D8DD-EF5D-77DA-3B1EF5B30CE9}"/>
          </ac:picMkLst>
        </pc:picChg>
        <pc:picChg chg="del">
          <ac:chgData name="Navarrete, Andrea" userId="98930e68-42d5-468d-b1d4-a9eead6058e1" providerId="ADAL" clId="{F29449A3-56B6-42D6-9C32-2A32DFEF3A9B}" dt="2024-09-23T17:04:01.680" v="79" actId="478"/>
          <ac:picMkLst>
            <pc:docMk/>
            <pc:sldMk cId="4193703928" sldId="384"/>
            <ac:picMk id="126" creationId="{A8022EFB-128D-758B-FD46-031A8CC1A0B3}"/>
          </ac:picMkLst>
        </pc:picChg>
        <pc:cxnChg chg="add mod">
          <ac:chgData name="Navarrete, Andrea" userId="98930e68-42d5-468d-b1d4-a9eead6058e1" providerId="ADAL" clId="{F29449A3-56B6-42D6-9C32-2A32DFEF3A9B}" dt="2024-09-26T12:18:50.758" v="1171" actId="14100"/>
          <ac:cxnSpMkLst>
            <pc:docMk/>
            <pc:sldMk cId="4193703928" sldId="384"/>
            <ac:cxnSpMk id="3" creationId="{83EB6439-004A-5625-E9C7-D960D801C7FF}"/>
          </ac:cxnSpMkLst>
        </pc:cxnChg>
        <pc:cxnChg chg="add mod">
          <ac:chgData name="Navarrete, Andrea" userId="98930e68-42d5-468d-b1d4-a9eead6058e1" providerId="ADAL" clId="{F29449A3-56B6-42D6-9C32-2A32DFEF3A9B}" dt="2024-09-24T22:40:38.818" v="1149" actId="1036"/>
          <ac:cxnSpMkLst>
            <pc:docMk/>
            <pc:sldMk cId="4193703928" sldId="384"/>
            <ac:cxnSpMk id="14" creationId="{CA3ED910-9DAD-9A63-20F5-AE11588C8604}"/>
          </ac:cxnSpMkLst>
        </pc:cxnChg>
        <pc:cxnChg chg="add mod">
          <ac:chgData name="Navarrete, Andrea" userId="98930e68-42d5-468d-b1d4-a9eead6058e1" providerId="ADAL" clId="{F29449A3-56B6-42D6-9C32-2A32DFEF3A9B}" dt="2024-09-23T17:09:36.651" v="207"/>
          <ac:cxnSpMkLst>
            <pc:docMk/>
            <pc:sldMk cId="4193703928" sldId="384"/>
            <ac:cxnSpMk id="15" creationId="{17750CC3-561E-D8CA-B221-2C87A016B009}"/>
          </ac:cxnSpMkLst>
        </pc:cxnChg>
        <pc:cxnChg chg="add mod">
          <ac:chgData name="Navarrete, Andrea" userId="98930e68-42d5-468d-b1d4-a9eead6058e1" providerId="ADAL" clId="{F29449A3-56B6-42D6-9C32-2A32DFEF3A9B}" dt="2024-09-24T22:40:38.818" v="1149" actId="1036"/>
          <ac:cxnSpMkLst>
            <pc:docMk/>
            <pc:sldMk cId="4193703928" sldId="384"/>
            <ac:cxnSpMk id="18" creationId="{4D187B1C-29D8-7D2E-0DE9-E210E4BF557A}"/>
          </ac:cxnSpMkLst>
        </pc:cxnChg>
        <pc:cxnChg chg="add mod">
          <ac:chgData name="Navarrete, Andrea" userId="98930e68-42d5-468d-b1d4-a9eead6058e1" providerId="ADAL" clId="{F29449A3-56B6-42D6-9C32-2A32DFEF3A9B}" dt="2024-09-24T22:40:38.818" v="1149" actId="1036"/>
          <ac:cxnSpMkLst>
            <pc:docMk/>
            <pc:sldMk cId="4193703928" sldId="384"/>
            <ac:cxnSpMk id="19" creationId="{35613DE0-1081-AD1C-C84C-CED73FDB9144}"/>
          </ac:cxnSpMkLst>
        </pc:cxnChg>
        <pc:cxnChg chg="add mod">
          <ac:chgData name="Navarrete, Andrea" userId="98930e68-42d5-468d-b1d4-a9eead6058e1" providerId="ADAL" clId="{F29449A3-56B6-42D6-9C32-2A32DFEF3A9B}" dt="2024-09-24T22:40:38.818" v="1149" actId="1036"/>
          <ac:cxnSpMkLst>
            <pc:docMk/>
            <pc:sldMk cId="4193703928" sldId="384"/>
            <ac:cxnSpMk id="20" creationId="{8629BABA-8A05-470F-224E-4810A81753D7}"/>
          </ac:cxnSpMkLst>
        </pc:cxnChg>
        <pc:cxnChg chg="add mod">
          <ac:chgData name="Navarrete, Andrea" userId="98930e68-42d5-468d-b1d4-a9eead6058e1" providerId="ADAL" clId="{F29449A3-56B6-42D6-9C32-2A32DFEF3A9B}" dt="2024-09-23T17:11:07.743" v="229"/>
          <ac:cxnSpMkLst>
            <pc:docMk/>
            <pc:sldMk cId="4193703928" sldId="384"/>
            <ac:cxnSpMk id="21" creationId="{19EA741F-753E-6FA6-2B82-C4C7CA41B742}"/>
          </ac:cxnSpMkLst>
        </pc:cxnChg>
        <pc:cxnChg chg="add mod">
          <ac:chgData name="Navarrete, Andrea" userId="98930e68-42d5-468d-b1d4-a9eead6058e1" providerId="ADAL" clId="{F29449A3-56B6-42D6-9C32-2A32DFEF3A9B}" dt="2024-09-24T22:40:38.818" v="1149" actId="1036"/>
          <ac:cxnSpMkLst>
            <pc:docMk/>
            <pc:sldMk cId="4193703928" sldId="384"/>
            <ac:cxnSpMk id="37" creationId="{77647948-A205-00EE-7F69-0D0D6CFFFFF2}"/>
          </ac:cxnSpMkLst>
        </pc:cxnChg>
        <pc:cxnChg chg="add mod">
          <ac:chgData name="Navarrete, Andrea" userId="98930e68-42d5-468d-b1d4-a9eead6058e1" providerId="ADAL" clId="{F29449A3-56B6-42D6-9C32-2A32DFEF3A9B}" dt="2024-09-24T22:40:38.818" v="1149" actId="1036"/>
          <ac:cxnSpMkLst>
            <pc:docMk/>
            <pc:sldMk cId="4193703928" sldId="384"/>
            <ac:cxnSpMk id="40" creationId="{ACAFFC82-0B82-85AC-0011-6C74E33DCCF1}"/>
          </ac:cxnSpMkLst>
        </pc:cxnChg>
        <pc:cxnChg chg="add mod">
          <ac:chgData name="Navarrete, Andrea" userId="98930e68-42d5-468d-b1d4-a9eead6058e1" providerId="ADAL" clId="{F29449A3-56B6-42D6-9C32-2A32DFEF3A9B}" dt="2024-09-24T22:40:38.818" v="1149" actId="1036"/>
          <ac:cxnSpMkLst>
            <pc:docMk/>
            <pc:sldMk cId="4193703928" sldId="384"/>
            <ac:cxnSpMk id="43" creationId="{99C21C4F-BEF5-6F7D-68D9-AFF7B7C03AEB}"/>
          </ac:cxnSpMkLst>
        </pc:cxnChg>
        <pc:cxnChg chg="add mod">
          <ac:chgData name="Navarrete, Andrea" userId="98930e68-42d5-468d-b1d4-a9eead6058e1" providerId="ADAL" clId="{F29449A3-56B6-42D6-9C32-2A32DFEF3A9B}" dt="2024-09-24T22:40:38.818" v="1149" actId="1036"/>
          <ac:cxnSpMkLst>
            <pc:docMk/>
            <pc:sldMk cId="4193703928" sldId="384"/>
            <ac:cxnSpMk id="47" creationId="{64444A3A-7896-F400-B0E7-1D23D537C14B}"/>
          </ac:cxnSpMkLst>
        </pc:cxnChg>
        <pc:cxnChg chg="add mod">
          <ac:chgData name="Navarrete, Andrea" userId="98930e68-42d5-468d-b1d4-a9eead6058e1" providerId="ADAL" clId="{F29449A3-56B6-42D6-9C32-2A32DFEF3A9B}" dt="2024-09-24T22:40:38.818" v="1149" actId="1036"/>
          <ac:cxnSpMkLst>
            <pc:docMk/>
            <pc:sldMk cId="4193703928" sldId="384"/>
            <ac:cxnSpMk id="51" creationId="{FE74963A-28AD-A6F6-98B3-345B190568DB}"/>
          </ac:cxnSpMkLst>
        </pc:cxnChg>
        <pc:cxnChg chg="add mod">
          <ac:chgData name="Navarrete, Andrea" userId="98930e68-42d5-468d-b1d4-a9eead6058e1" providerId="ADAL" clId="{F29449A3-56B6-42D6-9C32-2A32DFEF3A9B}" dt="2024-09-24T22:40:38.818" v="1149" actId="1036"/>
          <ac:cxnSpMkLst>
            <pc:docMk/>
            <pc:sldMk cId="4193703928" sldId="384"/>
            <ac:cxnSpMk id="54" creationId="{C70515E2-C2DC-D1E7-C294-705D0353C4A7}"/>
          </ac:cxnSpMkLst>
        </pc:cxnChg>
        <pc:cxnChg chg="add mod">
          <ac:chgData name="Navarrete, Andrea" userId="98930e68-42d5-468d-b1d4-a9eead6058e1" providerId="ADAL" clId="{F29449A3-56B6-42D6-9C32-2A32DFEF3A9B}" dt="2024-09-24T22:40:38.818" v="1149" actId="1036"/>
          <ac:cxnSpMkLst>
            <pc:docMk/>
            <pc:sldMk cId="4193703928" sldId="384"/>
            <ac:cxnSpMk id="58" creationId="{BEC7D267-98FE-C56E-C3B2-372EC1F0F23B}"/>
          </ac:cxnSpMkLst>
        </pc:cxnChg>
        <pc:cxnChg chg="add mod">
          <ac:chgData name="Navarrete, Andrea" userId="98930e68-42d5-468d-b1d4-a9eead6058e1" providerId="ADAL" clId="{F29449A3-56B6-42D6-9C32-2A32DFEF3A9B}" dt="2024-09-24T22:40:38.818" v="1149" actId="1036"/>
          <ac:cxnSpMkLst>
            <pc:docMk/>
            <pc:sldMk cId="4193703928" sldId="384"/>
            <ac:cxnSpMk id="64" creationId="{27634A77-56C6-91C8-9476-32555DA3F21F}"/>
          </ac:cxnSpMkLst>
        </pc:cxnChg>
        <pc:cxnChg chg="add mod">
          <ac:chgData name="Navarrete, Andrea" userId="98930e68-42d5-468d-b1d4-a9eead6058e1" providerId="ADAL" clId="{F29449A3-56B6-42D6-9C32-2A32DFEF3A9B}" dt="2024-09-24T22:45:28.373" v="1158" actId="14100"/>
          <ac:cxnSpMkLst>
            <pc:docMk/>
            <pc:sldMk cId="4193703928" sldId="384"/>
            <ac:cxnSpMk id="67" creationId="{F224DD84-2B20-9B38-DCAC-0728117F38E5}"/>
          </ac:cxnSpMkLst>
        </pc:cxnChg>
        <pc:cxnChg chg="add mod">
          <ac:chgData name="Navarrete, Andrea" userId="98930e68-42d5-468d-b1d4-a9eead6058e1" providerId="ADAL" clId="{F29449A3-56B6-42D6-9C32-2A32DFEF3A9B}" dt="2024-09-24T22:45:28.373" v="1158" actId="14100"/>
          <ac:cxnSpMkLst>
            <pc:docMk/>
            <pc:sldMk cId="4193703928" sldId="384"/>
            <ac:cxnSpMk id="70" creationId="{2CF8B525-AA50-DD9D-89A1-9F10DA7FE8EC}"/>
          </ac:cxnSpMkLst>
        </pc:cxnChg>
        <pc:cxnChg chg="add mod">
          <ac:chgData name="Navarrete, Andrea" userId="98930e68-42d5-468d-b1d4-a9eead6058e1" providerId="ADAL" clId="{F29449A3-56B6-42D6-9C32-2A32DFEF3A9B}" dt="2024-09-24T22:40:38.818" v="1149" actId="1036"/>
          <ac:cxnSpMkLst>
            <pc:docMk/>
            <pc:sldMk cId="4193703928" sldId="384"/>
            <ac:cxnSpMk id="97" creationId="{76243AC2-285F-02D2-1795-1EF5A33B56E7}"/>
          </ac:cxnSpMkLst>
        </pc:cxnChg>
      </pc:sldChg>
      <pc:sldChg chg="modSp del mod">
        <pc:chgData name="Navarrete, Andrea" userId="98930e68-42d5-468d-b1d4-a9eead6058e1" providerId="ADAL" clId="{F29449A3-56B6-42D6-9C32-2A32DFEF3A9B}" dt="2024-09-23T17:36:22.376" v="730" actId="47"/>
        <pc:sldMkLst>
          <pc:docMk/>
          <pc:sldMk cId="2948593067" sldId="385"/>
        </pc:sldMkLst>
        <pc:spChg chg="mod">
          <ac:chgData name="Navarrete, Andrea" userId="98930e68-42d5-468d-b1d4-a9eead6058e1" providerId="ADAL" clId="{F29449A3-56B6-42D6-9C32-2A32DFEF3A9B}" dt="2024-09-23T17:33:39.696" v="671" actId="20577"/>
          <ac:spMkLst>
            <pc:docMk/>
            <pc:sldMk cId="2948593067" sldId="385"/>
            <ac:spMk id="2" creationId="{79CDB2B7-45BD-95D8-62D1-F4F85FF32C43}"/>
          </ac:spMkLst>
        </pc:spChg>
        <pc:spChg chg="mod">
          <ac:chgData name="Navarrete, Andrea" userId="98930e68-42d5-468d-b1d4-a9eead6058e1" providerId="ADAL" clId="{F29449A3-56B6-42D6-9C32-2A32DFEF3A9B}" dt="2024-09-23T17:35:31.914" v="722" actId="20577"/>
          <ac:spMkLst>
            <pc:docMk/>
            <pc:sldMk cId="2948593067" sldId="385"/>
            <ac:spMk id="3" creationId="{220AF08B-F99A-08EE-1CCB-8D80AA133282}"/>
          </ac:spMkLst>
        </pc:spChg>
      </pc:sldChg>
      <pc:sldChg chg="addSp modSp add del mod ord modShow">
        <pc:chgData name="Navarrete, Andrea" userId="98930e68-42d5-468d-b1d4-a9eead6058e1" providerId="ADAL" clId="{F29449A3-56B6-42D6-9C32-2A32DFEF3A9B}" dt="2024-09-26T12:19:18.469" v="1172" actId="47"/>
        <pc:sldMkLst>
          <pc:docMk/>
          <pc:sldMk cId="1757109645" sldId="386"/>
        </pc:sldMkLst>
        <pc:picChg chg="add mod">
          <ac:chgData name="Navarrete, Andrea" userId="98930e68-42d5-468d-b1d4-a9eead6058e1" providerId="ADAL" clId="{F29449A3-56B6-42D6-9C32-2A32DFEF3A9B}" dt="2024-09-23T17:08:31.804" v="187" actId="1038"/>
          <ac:picMkLst>
            <pc:docMk/>
            <pc:sldMk cId="1757109645" sldId="386"/>
            <ac:picMk id="2" creationId="{FB93C07D-982B-788F-BDA7-AC750881DA57}"/>
          </ac:picMkLst>
        </pc:picChg>
        <pc:picChg chg="mod">
          <ac:chgData name="Navarrete, Andrea" userId="98930e68-42d5-468d-b1d4-a9eead6058e1" providerId="ADAL" clId="{F29449A3-56B6-42D6-9C32-2A32DFEF3A9B}" dt="2024-09-23T17:08:26.461" v="180" actId="12789"/>
          <ac:picMkLst>
            <pc:docMk/>
            <pc:sldMk cId="1757109645" sldId="386"/>
            <ac:picMk id="123" creationId="{34CFD0C6-8D25-5498-87F1-A4C206D71FB7}"/>
          </ac:picMkLst>
        </pc:picChg>
        <pc:picChg chg="mod">
          <ac:chgData name="Navarrete, Andrea" userId="98930e68-42d5-468d-b1d4-a9eead6058e1" providerId="ADAL" clId="{F29449A3-56B6-42D6-9C32-2A32DFEF3A9B}" dt="2024-09-23T17:08:26.461" v="180" actId="12789"/>
          <ac:picMkLst>
            <pc:docMk/>
            <pc:sldMk cId="1757109645" sldId="386"/>
            <ac:picMk id="124" creationId="{DDA4D46A-B903-9882-2FD5-68CB513204CB}"/>
          </ac:picMkLst>
        </pc:picChg>
        <pc:picChg chg="mod">
          <ac:chgData name="Navarrete, Andrea" userId="98930e68-42d5-468d-b1d4-a9eead6058e1" providerId="ADAL" clId="{F29449A3-56B6-42D6-9C32-2A32DFEF3A9B}" dt="2024-09-23T17:08:26.461" v="180" actId="12789"/>
          <ac:picMkLst>
            <pc:docMk/>
            <pc:sldMk cId="1757109645" sldId="386"/>
            <ac:picMk id="125" creationId="{987D1097-D8DD-EF5D-77DA-3B1EF5B30CE9}"/>
          </ac:picMkLst>
        </pc:picChg>
        <pc:picChg chg="mod">
          <ac:chgData name="Navarrete, Andrea" userId="98930e68-42d5-468d-b1d4-a9eead6058e1" providerId="ADAL" clId="{F29449A3-56B6-42D6-9C32-2A32DFEF3A9B}" dt="2024-09-23T17:08:26.461" v="180" actId="12789"/>
          <ac:picMkLst>
            <pc:docMk/>
            <pc:sldMk cId="1757109645" sldId="386"/>
            <ac:picMk id="126" creationId="{A8022EFB-128D-758B-FD46-031A8CC1A0B3}"/>
          </ac:picMkLst>
        </pc:picChg>
      </pc:sldChg>
      <pc:sldChg chg="modSp add mod">
        <pc:chgData name="Navarrete, Andrea" userId="98930e68-42d5-468d-b1d4-a9eead6058e1" providerId="ADAL" clId="{F29449A3-56B6-42D6-9C32-2A32DFEF3A9B}" dt="2024-09-23T17:36:40.169" v="743" actId="20577"/>
        <pc:sldMkLst>
          <pc:docMk/>
          <pc:sldMk cId="3646807063" sldId="387"/>
        </pc:sldMkLst>
        <pc:spChg chg="mod">
          <ac:chgData name="Navarrete, Andrea" userId="98930e68-42d5-468d-b1d4-a9eead6058e1" providerId="ADAL" clId="{F29449A3-56B6-42D6-9C32-2A32DFEF3A9B}" dt="2024-09-23T17:36:40.169" v="743" actId="20577"/>
          <ac:spMkLst>
            <pc:docMk/>
            <pc:sldMk cId="3646807063" sldId="387"/>
            <ac:spMk id="2" creationId="{3942F890-1848-8DCB-AB9B-648C9E2C9B48}"/>
          </ac:spMkLst>
        </pc:spChg>
      </pc:sldChg>
      <pc:sldChg chg="modSp add mod">
        <pc:chgData name="Navarrete, Andrea" userId="98930e68-42d5-468d-b1d4-a9eead6058e1" providerId="ADAL" clId="{F29449A3-56B6-42D6-9C32-2A32DFEF3A9B}" dt="2024-09-23T17:37:20.479" v="778" actId="20577"/>
        <pc:sldMkLst>
          <pc:docMk/>
          <pc:sldMk cId="2003442343" sldId="388"/>
        </pc:sldMkLst>
        <pc:spChg chg="mod">
          <ac:chgData name="Navarrete, Andrea" userId="98930e68-42d5-468d-b1d4-a9eead6058e1" providerId="ADAL" clId="{F29449A3-56B6-42D6-9C32-2A32DFEF3A9B}" dt="2024-09-23T17:37:20.479" v="778" actId="20577"/>
          <ac:spMkLst>
            <pc:docMk/>
            <pc:sldMk cId="2003442343" sldId="388"/>
            <ac:spMk id="2" creationId="{3942F890-1848-8DCB-AB9B-648C9E2C9B48}"/>
          </ac:spMkLst>
        </pc:spChg>
      </pc:sldChg>
      <pc:sldChg chg="modSp add del">
        <pc:chgData name="Navarrete, Andrea" userId="98930e68-42d5-468d-b1d4-a9eead6058e1" providerId="ADAL" clId="{F29449A3-56B6-42D6-9C32-2A32DFEF3A9B}" dt="2024-09-26T12:15:06.159" v="1168" actId="47"/>
        <pc:sldMkLst>
          <pc:docMk/>
          <pc:sldMk cId="62193038" sldId="390"/>
        </pc:sldMkLst>
        <pc:graphicFrameChg chg="mod">
          <ac:chgData name="Navarrete, Andrea" userId="98930e68-42d5-468d-b1d4-a9eead6058e1" providerId="ADAL" clId="{F29449A3-56B6-42D6-9C32-2A32DFEF3A9B}" dt="2024-09-26T12:14:54.446" v="1167" actId="13782"/>
          <ac:graphicFrameMkLst>
            <pc:docMk/>
            <pc:sldMk cId="62193038" sldId="390"/>
            <ac:graphicFrameMk id="5" creationId="{9EB5C676-DB63-CB5C-1612-0C4B02F28904}"/>
          </ac:graphicFrameMkLst>
        </pc:graphicFrameChg>
      </pc:sldChg>
    </pc:docChg>
  </pc:docChgLst>
  <pc:docChgLst>
    <pc:chgData name="Moore, Aline" userId="a48e9e27-7158-48fd-a767-b588b1142d59" providerId="ADAL" clId="{845E41CE-D908-4862-8C76-41F03EB583AF}"/>
    <pc:docChg chg="undo redo custSel addSld delSld modSld sldOrd">
      <pc:chgData name="Moore, Aline" userId="a48e9e27-7158-48fd-a767-b588b1142d59" providerId="ADAL" clId="{845E41CE-D908-4862-8C76-41F03EB583AF}" dt="2024-09-26T10:12:47.918" v="1074" actId="948"/>
      <pc:docMkLst>
        <pc:docMk/>
      </pc:docMkLst>
      <pc:sldChg chg="modSp mod">
        <pc:chgData name="Moore, Aline" userId="a48e9e27-7158-48fd-a767-b588b1142d59" providerId="ADAL" clId="{845E41CE-D908-4862-8C76-41F03EB583AF}" dt="2024-09-26T09:41:31.413" v="647" actId="14100"/>
        <pc:sldMkLst>
          <pc:docMk/>
          <pc:sldMk cId="1802887417" sldId="362"/>
        </pc:sldMkLst>
        <pc:spChg chg="mod">
          <ac:chgData name="Moore, Aline" userId="a48e9e27-7158-48fd-a767-b588b1142d59" providerId="ADAL" clId="{845E41CE-D908-4862-8C76-41F03EB583AF}" dt="2024-09-26T07:53:32.226" v="54" actId="20577"/>
          <ac:spMkLst>
            <pc:docMk/>
            <pc:sldMk cId="1802887417" sldId="362"/>
            <ac:spMk id="2" creationId="{A1C4D898-BBF6-4C45-91A9-BCAA14711204}"/>
          </ac:spMkLst>
        </pc:spChg>
        <pc:spChg chg="mod">
          <ac:chgData name="Moore, Aline" userId="a48e9e27-7158-48fd-a767-b588b1142d59" providerId="ADAL" clId="{845E41CE-D908-4862-8C76-41F03EB583AF}" dt="2024-09-26T09:41:31.413" v="647" actId="14100"/>
          <ac:spMkLst>
            <pc:docMk/>
            <pc:sldMk cId="1802887417" sldId="362"/>
            <ac:spMk id="3" creationId="{3D264D30-34FE-4259-B9F7-659D137E2FBA}"/>
          </ac:spMkLst>
        </pc:spChg>
      </pc:sldChg>
      <pc:sldChg chg="addSp delSp modSp mod ord modClrScheme modCm chgLayout">
        <pc:chgData name="Moore, Aline" userId="a48e9e27-7158-48fd-a767-b588b1142d59" providerId="ADAL" clId="{845E41CE-D908-4862-8C76-41F03EB583AF}" dt="2024-09-26T10:03:00.842" v="875" actId="1035"/>
        <pc:sldMkLst>
          <pc:docMk/>
          <pc:sldMk cId="3957262443" sldId="366"/>
        </pc:sldMkLst>
        <pc:spChg chg="mod ord">
          <ac:chgData name="Moore, Aline" userId="a48e9e27-7158-48fd-a767-b588b1142d59" providerId="ADAL" clId="{845E41CE-D908-4862-8C76-41F03EB583AF}" dt="2024-09-26T09:49:34.380" v="725" actId="700"/>
          <ac:spMkLst>
            <pc:docMk/>
            <pc:sldMk cId="3957262443" sldId="366"/>
            <ac:spMk id="2" creationId="{7DC94E8D-1DC2-BA7B-CFFE-C539A1787D8A}"/>
          </ac:spMkLst>
        </pc:spChg>
        <pc:spChg chg="add del mod ord">
          <ac:chgData name="Moore, Aline" userId="a48e9e27-7158-48fd-a767-b588b1142d59" providerId="ADAL" clId="{845E41CE-D908-4862-8C76-41F03EB583AF}" dt="2024-09-26T09:58:18.625" v="790" actId="26606"/>
          <ac:spMkLst>
            <pc:docMk/>
            <pc:sldMk cId="3957262443" sldId="366"/>
            <ac:spMk id="3" creationId="{4C6D05ED-2D01-5D7C-5801-F378CB3DC160}"/>
          </ac:spMkLst>
        </pc:spChg>
        <pc:spChg chg="add del">
          <ac:chgData name="Moore, Aline" userId="a48e9e27-7158-48fd-a767-b588b1142d59" providerId="ADAL" clId="{845E41CE-D908-4862-8C76-41F03EB583AF}" dt="2024-09-26T09:58:50.481" v="792" actId="11529"/>
          <ac:spMkLst>
            <pc:docMk/>
            <pc:sldMk cId="3957262443" sldId="366"/>
            <ac:spMk id="4" creationId="{6A4EEEE7-2FB5-7248-144A-C00D707D09FE}"/>
          </ac:spMkLst>
        </pc:spChg>
        <pc:spChg chg="add mod">
          <ac:chgData name="Moore, Aline" userId="a48e9e27-7158-48fd-a767-b588b1142d59" providerId="ADAL" clId="{845E41CE-D908-4862-8C76-41F03EB583AF}" dt="2024-09-26T10:03:00.842" v="875" actId="1035"/>
          <ac:spMkLst>
            <pc:docMk/>
            <pc:sldMk cId="3957262443" sldId="366"/>
            <ac:spMk id="6" creationId="{A1781322-E09C-FB28-46CD-96A4C7160C9F}"/>
          </ac:spMkLst>
        </pc:spChg>
        <pc:spChg chg="add mod">
          <ac:chgData name="Moore, Aline" userId="a48e9e27-7158-48fd-a767-b588b1142d59" providerId="ADAL" clId="{845E41CE-D908-4862-8C76-41F03EB583AF}" dt="2024-09-26T10:03:00.842" v="875" actId="1035"/>
          <ac:spMkLst>
            <pc:docMk/>
            <pc:sldMk cId="3957262443" sldId="366"/>
            <ac:spMk id="7" creationId="{7E69BD0C-2C02-F78D-CD72-CBF90FA152EE}"/>
          </ac:spMkLst>
        </pc:spChg>
        <pc:spChg chg="add mod">
          <ac:chgData name="Moore, Aline" userId="a48e9e27-7158-48fd-a767-b588b1142d59" providerId="ADAL" clId="{845E41CE-D908-4862-8C76-41F03EB583AF}" dt="2024-09-26T10:03:00.842" v="875" actId="1035"/>
          <ac:spMkLst>
            <pc:docMk/>
            <pc:sldMk cId="3957262443" sldId="366"/>
            <ac:spMk id="8" creationId="{7DD0FB1C-7151-238B-A974-DDB8224A78F6}"/>
          </ac:spMkLst>
        </pc:spChg>
        <pc:spChg chg="add mod">
          <ac:chgData name="Moore, Aline" userId="a48e9e27-7158-48fd-a767-b588b1142d59" providerId="ADAL" clId="{845E41CE-D908-4862-8C76-41F03EB583AF}" dt="2024-09-26T10:03:00.842" v="875" actId="1035"/>
          <ac:spMkLst>
            <pc:docMk/>
            <pc:sldMk cId="3957262443" sldId="366"/>
            <ac:spMk id="9" creationId="{DBAEA491-009D-F8DD-A82C-85E2C57CFC54}"/>
          </ac:spMkLst>
        </pc:spChg>
        <pc:spChg chg="add mod">
          <ac:chgData name="Moore, Aline" userId="a48e9e27-7158-48fd-a767-b588b1142d59" providerId="ADAL" clId="{845E41CE-D908-4862-8C76-41F03EB583AF}" dt="2024-09-26T10:03:00.842" v="875" actId="1035"/>
          <ac:spMkLst>
            <pc:docMk/>
            <pc:sldMk cId="3957262443" sldId="366"/>
            <ac:spMk id="10" creationId="{77D46A15-DA94-CDA4-8D41-1C1B32441889}"/>
          </ac:spMkLst>
        </pc:spChg>
        <pc:spChg chg="add mod">
          <ac:chgData name="Moore, Aline" userId="a48e9e27-7158-48fd-a767-b588b1142d59" providerId="ADAL" clId="{845E41CE-D908-4862-8C76-41F03EB583AF}" dt="2024-09-26T10:03:00.842" v="875" actId="1035"/>
          <ac:spMkLst>
            <pc:docMk/>
            <pc:sldMk cId="3957262443" sldId="366"/>
            <ac:spMk id="11" creationId="{F3276C58-2744-9A7C-F0EF-A09785DADD0E}"/>
          </ac:spMkLst>
        </pc:spChg>
        <pc:spChg chg="add mod">
          <ac:chgData name="Moore, Aline" userId="a48e9e27-7158-48fd-a767-b588b1142d59" providerId="ADAL" clId="{845E41CE-D908-4862-8C76-41F03EB583AF}" dt="2024-09-26T10:03:00.842" v="875" actId="1035"/>
          <ac:spMkLst>
            <pc:docMk/>
            <pc:sldMk cId="3957262443" sldId="366"/>
            <ac:spMk id="12" creationId="{CEB8CFAB-8DA6-CE14-AE15-E79C0CC8ABED}"/>
          </ac:spMkLst>
        </pc:spChg>
        <pc:spChg chg="add mod">
          <ac:chgData name="Moore, Aline" userId="a48e9e27-7158-48fd-a767-b588b1142d59" providerId="ADAL" clId="{845E41CE-D908-4862-8C76-41F03EB583AF}" dt="2024-09-26T10:03:00.842" v="875" actId="1035"/>
          <ac:spMkLst>
            <pc:docMk/>
            <pc:sldMk cId="3957262443" sldId="366"/>
            <ac:spMk id="13" creationId="{C2BFC582-D0A0-2EAD-45A6-1A8FFBA057C1}"/>
          </ac:spMkLst>
        </pc:spChg>
        <pc:graphicFrameChg chg="add del mod">
          <ac:chgData name="Moore, Aline" userId="a48e9e27-7158-48fd-a767-b588b1142d59" providerId="ADAL" clId="{845E41CE-D908-4862-8C76-41F03EB583AF}" dt="2024-09-26T10:02:30.104" v="842" actId="255"/>
          <ac:graphicFrameMkLst>
            <pc:docMk/>
            <pc:sldMk cId="3957262443" sldId="366"/>
            <ac:graphicFrameMk id="5" creationId="{9EB5C676-DB63-CB5C-1612-0C4B02F28904}"/>
          </ac:graphicFrameMkLst>
        </pc:graphicFrameChg>
        <pc:extLst>
          <p:ext xmlns:p="http://schemas.openxmlformats.org/presentationml/2006/main" uri="{D6D511B9-2390-475A-947B-AFAB55BFBCF1}">
            <pc226:cmChg xmlns:pc226="http://schemas.microsoft.com/office/powerpoint/2022/06/main/command" chg="mod">
              <pc226:chgData name="Moore, Aline" userId="a48e9e27-7158-48fd-a767-b588b1142d59" providerId="ADAL" clId="{845E41CE-D908-4862-8C76-41F03EB583AF}" dt="2024-09-26T09:58:16.608" v="789" actId="26606"/>
              <pc2:cmMkLst xmlns:pc2="http://schemas.microsoft.com/office/powerpoint/2019/9/main/command">
                <pc:docMk/>
                <pc:sldMk cId="3957262443" sldId="366"/>
                <pc2:cmMk id="{B0ABD1D5-9B9B-47D9-B2BD-90D701ADE1B4}"/>
              </pc2:cmMkLst>
            </pc226:cmChg>
          </p:ext>
        </pc:extLst>
      </pc:sldChg>
      <pc:sldChg chg="modSp mod">
        <pc:chgData name="Moore, Aline" userId="a48e9e27-7158-48fd-a767-b588b1142d59" providerId="ADAL" clId="{845E41CE-D908-4862-8C76-41F03EB583AF}" dt="2024-09-26T09:50:49.710" v="734" actId="255"/>
        <pc:sldMkLst>
          <pc:docMk/>
          <pc:sldMk cId="3261921952" sldId="381"/>
        </pc:sldMkLst>
        <pc:spChg chg="mod">
          <ac:chgData name="Moore, Aline" userId="a48e9e27-7158-48fd-a767-b588b1142d59" providerId="ADAL" clId="{845E41CE-D908-4862-8C76-41F03EB583AF}" dt="2024-09-26T09:50:49.710" v="734" actId="255"/>
          <ac:spMkLst>
            <pc:docMk/>
            <pc:sldMk cId="3261921952" sldId="381"/>
            <ac:spMk id="3" creationId="{3D264D30-34FE-4259-B9F7-659D137E2FBA}"/>
          </ac:spMkLst>
        </pc:spChg>
        <pc:spChg chg="mod">
          <ac:chgData name="Moore, Aline" userId="a48e9e27-7158-48fd-a767-b588b1142d59" providerId="ADAL" clId="{845E41CE-D908-4862-8C76-41F03EB583AF}" dt="2024-09-26T07:53:37.194" v="58" actId="20577"/>
          <ac:spMkLst>
            <pc:docMk/>
            <pc:sldMk cId="3261921952" sldId="381"/>
            <ac:spMk id="6" creationId="{5601319D-ED11-4860-E44C-1A0A108C858B}"/>
          </ac:spMkLst>
        </pc:spChg>
      </pc:sldChg>
      <pc:sldChg chg="modSp mod">
        <pc:chgData name="Moore, Aline" userId="a48e9e27-7158-48fd-a767-b588b1142d59" providerId="ADAL" clId="{845E41CE-D908-4862-8C76-41F03EB583AF}" dt="2024-09-26T07:53:47.379" v="79" actId="27636"/>
        <pc:sldMkLst>
          <pc:docMk/>
          <pc:sldMk cId="4206625578" sldId="382"/>
        </pc:sldMkLst>
        <pc:spChg chg="mod">
          <ac:chgData name="Moore, Aline" userId="a48e9e27-7158-48fd-a767-b588b1142d59" providerId="ADAL" clId="{845E41CE-D908-4862-8C76-41F03EB583AF}" dt="2024-09-26T07:53:47.379" v="79" actId="27636"/>
          <ac:spMkLst>
            <pc:docMk/>
            <pc:sldMk cId="4206625578" sldId="382"/>
            <ac:spMk id="2" creationId="{3942F890-1848-8DCB-AB9B-648C9E2C9B48}"/>
          </ac:spMkLst>
        </pc:spChg>
      </pc:sldChg>
      <pc:sldChg chg="modSp mod">
        <pc:chgData name="Moore, Aline" userId="a48e9e27-7158-48fd-a767-b588b1142d59" providerId="ADAL" clId="{845E41CE-D908-4862-8C76-41F03EB583AF}" dt="2024-09-26T09:09:48.466" v="437" actId="1035"/>
        <pc:sldMkLst>
          <pc:docMk/>
          <pc:sldMk cId="4193703928" sldId="384"/>
        </pc:sldMkLst>
        <pc:spChg chg="mod">
          <ac:chgData name="Moore, Aline" userId="a48e9e27-7158-48fd-a767-b588b1142d59" providerId="ADAL" clId="{845E41CE-D908-4862-8C76-41F03EB583AF}" dt="2024-09-26T09:07:05.717" v="408" actId="14100"/>
          <ac:spMkLst>
            <pc:docMk/>
            <pc:sldMk cId="4193703928" sldId="384"/>
            <ac:spMk id="2" creationId="{90B2FB29-8943-EC67-4CA6-3E812992ACFF}"/>
          </ac:spMkLst>
        </pc:spChg>
        <pc:spChg chg="mod">
          <ac:chgData name="Moore, Aline" userId="a48e9e27-7158-48fd-a767-b588b1142d59" providerId="ADAL" clId="{845E41CE-D908-4862-8C76-41F03EB583AF}" dt="2024-09-26T09:07:19.683" v="409" actId="14100"/>
          <ac:spMkLst>
            <pc:docMk/>
            <pc:sldMk cId="4193703928" sldId="384"/>
            <ac:spMk id="5" creationId="{8896EFF5-0F01-9ADC-663A-EA15792ED22E}"/>
          </ac:spMkLst>
        </pc:spChg>
        <pc:spChg chg="mod">
          <ac:chgData name="Moore, Aline" userId="a48e9e27-7158-48fd-a767-b588b1142d59" providerId="ADAL" clId="{845E41CE-D908-4862-8C76-41F03EB583AF}" dt="2024-09-26T09:07:05.717" v="408" actId="14100"/>
          <ac:spMkLst>
            <pc:docMk/>
            <pc:sldMk cId="4193703928" sldId="384"/>
            <ac:spMk id="7" creationId="{D1CEE6F7-3DCD-1037-9819-2ABDD3EA3A0D}"/>
          </ac:spMkLst>
        </pc:spChg>
        <pc:spChg chg="mod">
          <ac:chgData name="Moore, Aline" userId="a48e9e27-7158-48fd-a767-b588b1142d59" providerId="ADAL" clId="{845E41CE-D908-4862-8C76-41F03EB583AF}" dt="2024-09-26T09:07:32.621" v="411" actId="1076"/>
          <ac:spMkLst>
            <pc:docMk/>
            <pc:sldMk cId="4193703928" sldId="384"/>
            <ac:spMk id="8" creationId="{403777E5-54C2-BD5F-C7DA-7EE44082E510}"/>
          </ac:spMkLst>
        </pc:spChg>
        <pc:spChg chg="mod">
          <ac:chgData name="Moore, Aline" userId="a48e9e27-7158-48fd-a767-b588b1142d59" providerId="ADAL" clId="{845E41CE-D908-4862-8C76-41F03EB583AF}" dt="2024-09-26T09:07:05.717" v="408" actId="14100"/>
          <ac:spMkLst>
            <pc:docMk/>
            <pc:sldMk cId="4193703928" sldId="384"/>
            <ac:spMk id="9" creationId="{FE2AA168-01E4-4A27-C2F8-4757A2C8132E}"/>
          </ac:spMkLst>
        </pc:spChg>
        <pc:spChg chg="mod">
          <ac:chgData name="Moore, Aline" userId="a48e9e27-7158-48fd-a767-b588b1142d59" providerId="ADAL" clId="{845E41CE-D908-4862-8C76-41F03EB583AF}" dt="2024-09-26T09:06:46.583" v="407" actId="14100"/>
          <ac:spMkLst>
            <pc:docMk/>
            <pc:sldMk cId="4193703928" sldId="384"/>
            <ac:spMk id="10" creationId="{978EC9DB-6F23-E088-6DCC-A480250277F4}"/>
          </ac:spMkLst>
        </pc:spChg>
        <pc:spChg chg="mod">
          <ac:chgData name="Moore, Aline" userId="a48e9e27-7158-48fd-a767-b588b1142d59" providerId="ADAL" clId="{845E41CE-D908-4862-8C76-41F03EB583AF}" dt="2024-09-26T09:06:46.583" v="407" actId="14100"/>
          <ac:spMkLst>
            <pc:docMk/>
            <pc:sldMk cId="4193703928" sldId="384"/>
            <ac:spMk id="11" creationId="{F572AA48-ECDF-7B15-F9A6-847A6A7E8A75}"/>
          </ac:spMkLst>
        </pc:spChg>
        <pc:spChg chg="mod">
          <ac:chgData name="Moore, Aline" userId="a48e9e27-7158-48fd-a767-b588b1142d59" providerId="ADAL" clId="{845E41CE-D908-4862-8C76-41F03EB583AF}" dt="2024-09-26T09:06:46.583" v="407" actId="14100"/>
          <ac:spMkLst>
            <pc:docMk/>
            <pc:sldMk cId="4193703928" sldId="384"/>
            <ac:spMk id="12" creationId="{D928B6A8-E2A0-789D-36D1-245C845AB85E}"/>
          </ac:spMkLst>
        </pc:spChg>
        <pc:spChg chg="mod">
          <ac:chgData name="Moore, Aline" userId="a48e9e27-7158-48fd-a767-b588b1142d59" providerId="ADAL" clId="{845E41CE-D908-4862-8C76-41F03EB583AF}" dt="2024-09-26T09:07:39.909" v="412" actId="1076"/>
          <ac:spMkLst>
            <pc:docMk/>
            <pc:sldMk cId="4193703928" sldId="384"/>
            <ac:spMk id="34" creationId="{F85BC6FA-3673-036D-9EF2-DC727357912B}"/>
          </ac:spMkLst>
        </pc:spChg>
        <pc:spChg chg="mod">
          <ac:chgData name="Moore, Aline" userId="a48e9e27-7158-48fd-a767-b588b1142d59" providerId="ADAL" clId="{845E41CE-D908-4862-8C76-41F03EB583AF}" dt="2024-09-26T09:07:48.776" v="413" actId="1076"/>
          <ac:spMkLst>
            <pc:docMk/>
            <pc:sldMk cId="4193703928" sldId="384"/>
            <ac:spMk id="35" creationId="{D052F086-A817-1410-3570-F953792970E9}"/>
          </ac:spMkLst>
        </pc:spChg>
        <pc:spChg chg="mod">
          <ac:chgData name="Moore, Aline" userId="a48e9e27-7158-48fd-a767-b588b1142d59" providerId="ADAL" clId="{845E41CE-D908-4862-8C76-41F03EB583AF}" dt="2024-09-26T08:57:29.632" v="259" actId="14100"/>
          <ac:spMkLst>
            <pc:docMk/>
            <pc:sldMk cId="4193703928" sldId="384"/>
            <ac:spMk id="46" creationId="{CE0A23D3-693F-D0C8-47B8-7B78B54F075A}"/>
          </ac:spMkLst>
        </pc:spChg>
        <pc:spChg chg="mod">
          <ac:chgData name="Moore, Aline" userId="a48e9e27-7158-48fd-a767-b588b1142d59" providerId="ADAL" clId="{845E41CE-D908-4862-8C76-41F03EB583AF}" dt="2024-09-26T08:57:29.632" v="259" actId="14100"/>
          <ac:spMkLst>
            <pc:docMk/>
            <pc:sldMk cId="4193703928" sldId="384"/>
            <ac:spMk id="57" creationId="{2DA6E5D2-F53A-BA3F-B677-B6BE8D77452C}"/>
          </ac:spMkLst>
        </pc:spChg>
        <pc:spChg chg="mod">
          <ac:chgData name="Moore, Aline" userId="a48e9e27-7158-48fd-a767-b588b1142d59" providerId="ADAL" clId="{845E41CE-D908-4862-8C76-41F03EB583AF}" dt="2024-09-26T09:05:49.063" v="403" actId="14100"/>
          <ac:spMkLst>
            <pc:docMk/>
            <pc:sldMk cId="4193703928" sldId="384"/>
            <ac:spMk id="63" creationId="{3E11754A-323A-42B5-0564-D3167AC0112E}"/>
          </ac:spMkLst>
        </pc:spChg>
        <pc:spChg chg="mod">
          <ac:chgData name="Moore, Aline" userId="a48e9e27-7158-48fd-a767-b588b1142d59" providerId="ADAL" clId="{845E41CE-D908-4862-8C76-41F03EB583AF}" dt="2024-09-26T08:58:16.944" v="280" actId="207"/>
          <ac:spMkLst>
            <pc:docMk/>
            <pc:sldMk cId="4193703928" sldId="384"/>
            <ac:spMk id="82" creationId="{4D50C86F-5B90-7EAE-C3AA-ED52A32F11C9}"/>
          </ac:spMkLst>
        </pc:spChg>
        <pc:spChg chg="mod">
          <ac:chgData name="Moore, Aline" userId="a48e9e27-7158-48fd-a767-b588b1142d59" providerId="ADAL" clId="{845E41CE-D908-4862-8C76-41F03EB583AF}" dt="2024-09-26T09:06:46.583" v="407" actId="14100"/>
          <ac:spMkLst>
            <pc:docMk/>
            <pc:sldMk cId="4193703928" sldId="384"/>
            <ac:spMk id="83" creationId="{47D1DAAF-03FA-FF58-BEF1-0474AD7E08FF}"/>
          </ac:spMkLst>
        </pc:spChg>
        <pc:spChg chg="mod">
          <ac:chgData name="Moore, Aline" userId="a48e9e27-7158-48fd-a767-b588b1142d59" providerId="ADAL" clId="{845E41CE-D908-4862-8C76-41F03EB583AF}" dt="2024-09-26T08:58:20.904" v="281" actId="207"/>
          <ac:spMkLst>
            <pc:docMk/>
            <pc:sldMk cId="4193703928" sldId="384"/>
            <ac:spMk id="84" creationId="{1C68907C-DD7D-5983-32E0-2931D9B9D3D5}"/>
          </ac:spMkLst>
        </pc:spChg>
        <pc:spChg chg="mod">
          <ac:chgData name="Moore, Aline" userId="a48e9e27-7158-48fd-a767-b588b1142d59" providerId="ADAL" clId="{845E41CE-D908-4862-8C76-41F03EB583AF}" dt="2024-09-26T09:07:05.717" v="408" actId="14100"/>
          <ac:spMkLst>
            <pc:docMk/>
            <pc:sldMk cId="4193703928" sldId="384"/>
            <ac:spMk id="86" creationId="{803D5CF5-A8AC-423C-FBB5-CA77E41D2016}"/>
          </ac:spMkLst>
        </pc:spChg>
        <pc:spChg chg="mod">
          <ac:chgData name="Moore, Aline" userId="a48e9e27-7158-48fd-a767-b588b1142d59" providerId="ADAL" clId="{845E41CE-D908-4862-8C76-41F03EB583AF}" dt="2024-09-26T08:59:35.499" v="294" actId="20577"/>
          <ac:spMkLst>
            <pc:docMk/>
            <pc:sldMk cId="4193703928" sldId="384"/>
            <ac:spMk id="87" creationId="{A178D840-1CEC-6347-5A72-E86738E7C081}"/>
          </ac:spMkLst>
        </pc:spChg>
        <pc:spChg chg="mod">
          <ac:chgData name="Moore, Aline" userId="a48e9e27-7158-48fd-a767-b588b1142d59" providerId="ADAL" clId="{845E41CE-D908-4862-8C76-41F03EB583AF}" dt="2024-09-26T09:09:48.466" v="437" actId="1035"/>
          <ac:spMkLst>
            <pc:docMk/>
            <pc:sldMk cId="4193703928" sldId="384"/>
            <ac:spMk id="91" creationId="{0E6C7158-EBA6-49A6-7388-9D0482657665}"/>
          </ac:spMkLst>
        </pc:spChg>
        <pc:spChg chg="mod">
          <ac:chgData name="Moore, Aline" userId="a48e9e27-7158-48fd-a767-b588b1142d59" providerId="ADAL" clId="{845E41CE-D908-4862-8C76-41F03EB583AF}" dt="2024-09-26T09:05:57.366" v="404" actId="14100"/>
          <ac:spMkLst>
            <pc:docMk/>
            <pc:sldMk cId="4193703928" sldId="384"/>
            <ac:spMk id="92" creationId="{3D1F8BA6-3CD2-18D5-3328-80EEC2471B0A}"/>
          </ac:spMkLst>
        </pc:spChg>
        <pc:spChg chg="mod">
          <ac:chgData name="Moore, Aline" userId="a48e9e27-7158-48fd-a767-b588b1142d59" providerId="ADAL" clId="{845E41CE-D908-4862-8C76-41F03EB583AF}" dt="2024-09-26T09:00:29.279" v="344" actId="33524"/>
          <ac:spMkLst>
            <pc:docMk/>
            <pc:sldMk cId="4193703928" sldId="384"/>
            <ac:spMk id="93" creationId="{A1784BF8-6644-26AC-6457-7F3CFC04367F}"/>
          </ac:spMkLst>
        </pc:spChg>
        <pc:spChg chg="mod">
          <ac:chgData name="Moore, Aline" userId="a48e9e27-7158-48fd-a767-b588b1142d59" providerId="ADAL" clId="{845E41CE-D908-4862-8C76-41F03EB583AF}" dt="2024-09-26T09:07:05.717" v="408" actId="14100"/>
          <ac:spMkLst>
            <pc:docMk/>
            <pc:sldMk cId="4193703928" sldId="384"/>
            <ac:spMk id="94" creationId="{07D56000-C7B1-7B18-8382-8ABE02BA6159}"/>
          </ac:spMkLst>
        </pc:spChg>
        <pc:spChg chg="mod">
          <ac:chgData name="Moore, Aline" userId="a48e9e27-7158-48fd-a767-b588b1142d59" providerId="ADAL" clId="{845E41CE-D908-4862-8C76-41F03EB583AF}" dt="2024-09-26T09:02:45.824" v="402" actId="20577"/>
          <ac:spMkLst>
            <pc:docMk/>
            <pc:sldMk cId="4193703928" sldId="384"/>
            <ac:spMk id="96" creationId="{5AAA3645-7E1B-FE94-3E49-AC22D4291DF1}"/>
          </ac:spMkLst>
        </pc:spChg>
        <pc:spChg chg="mod">
          <ac:chgData name="Moore, Aline" userId="a48e9e27-7158-48fd-a767-b588b1142d59" providerId="ADAL" clId="{845E41CE-D908-4862-8C76-41F03EB583AF}" dt="2024-09-26T09:07:27.394" v="410" actId="1076"/>
          <ac:spMkLst>
            <pc:docMk/>
            <pc:sldMk cId="4193703928" sldId="384"/>
            <ac:spMk id="99" creationId="{01755C25-5F21-D94F-FCF5-BDA062957FE5}"/>
          </ac:spMkLst>
        </pc:spChg>
        <pc:spChg chg="mod">
          <ac:chgData name="Moore, Aline" userId="a48e9e27-7158-48fd-a767-b588b1142d59" providerId="ADAL" clId="{845E41CE-D908-4862-8C76-41F03EB583AF}" dt="2024-09-26T08:59:04.415" v="287" actId="20577"/>
          <ac:spMkLst>
            <pc:docMk/>
            <pc:sldMk cId="4193703928" sldId="384"/>
            <ac:spMk id="101" creationId="{6B1AB3D5-8B5A-F313-D711-5931C37CDF42}"/>
          </ac:spMkLst>
        </pc:spChg>
        <pc:spChg chg="mod">
          <ac:chgData name="Moore, Aline" userId="a48e9e27-7158-48fd-a767-b588b1142d59" providerId="ADAL" clId="{845E41CE-D908-4862-8C76-41F03EB583AF}" dt="2024-09-26T09:08:26.315" v="420" actId="255"/>
          <ac:spMkLst>
            <pc:docMk/>
            <pc:sldMk cId="4193703928" sldId="384"/>
            <ac:spMk id="111" creationId="{B40363FC-FBE9-3325-0191-4628E7998040}"/>
          </ac:spMkLst>
        </pc:spChg>
        <pc:spChg chg="mod">
          <ac:chgData name="Moore, Aline" userId="a48e9e27-7158-48fd-a767-b588b1142d59" providerId="ADAL" clId="{845E41CE-D908-4862-8C76-41F03EB583AF}" dt="2024-09-26T09:08:32.693" v="421" actId="255"/>
          <ac:spMkLst>
            <pc:docMk/>
            <pc:sldMk cId="4193703928" sldId="384"/>
            <ac:spMk id="112" creationId="{C02C299E-C709-3982-403A-100EE0288DB4}"/>
          </ac:spMkLst>
        </pc:spChg>
        <pc:spChg chg="mod">
          <ac:chgData name="Moore, Aline" userId="a48e9e27-7158-48fd-a767-b588b1142d59" providerId="ADAL" clId="{845E41CE-D908-4862-8C76-41F03EB583AF}" dt="2024-09-26T09:08:38.481" v="422" actId="255"/>
          <ac:spMkLst>
            <pc:docMk/>
            <pc:sldMk cId="4193703928" sldId="384"/>
            <ac:spMk id="113" creationId="{B4A26F01-037C-B324-43AD-AE389E45F23F}"/>
          </ac:spMkLst>
        </pc:spChg>
        <pc:spChg chg="mod">
          <ac:chgData name="Moore, Aline" userId="a48e9e27-7158-48fd-a767-b588b1142d59" providerId="ADAL" clId="{845E41CE-D908-4862-8C76-41F03EB583AF}" dt="2024-09-26T09:08:43.636" v="423" actId="255"/>
          <ac:spMkLst>
            <pc:docMk/>
            <pc:sldMk cId="4193703928" sldId="384"/>
            <ac:spMk id="114" creationId="{001C2E2E-6B14-DDAF-AB9D-6B195B500A26}"/>
          </ac:spMkLst>
        </pc:spChg>
        <pc:spChg chg="mod">
          <ac:chgData name="Moore, Aline" userId="a48e9e27-7158-48fd-a767-b588b1142d59" providerId="ADAL" clId="{845E41CE-D908-4862-8C76-41F03EB583AF}" dt="2024-09-26T09:08:50.190" v="429" actId="1035"/>
          <ac:spMkLst>
            <pc:docMk/>
            <pc:sldMk cId="4193703928" sldId="384"/>
            <ac:spMk id="116" creationId="{459E847E-447D-E64B-974A-3896905A029D}"/>
          </ac:spMkLst>
        </pc:spChg>
        <pc:spChg chg="mod">
          <ac:chgData name="Moore, Aline" userId="a48e9e27-7158-48fd-a767-b588b1142d59" providerId="ADAL" clId="{845E41CE-D908-4862-8C76-41F03EB583AF}" dt="2024-09-26T09:08:50.190" v="429" actId="1035"/>
          <ac:spMkLst>
            <pc:docMk/>
            <pc:sldMk cId="4193703928" sldId="384"/>
            <ac:spMk id="117" creationId="{B2AE311F-9B47-618F-FFFB-44F26AA95CC7}"/>
          </ac:spMkLst>
        </pc:spChg>
        <pc:grpChg chg="mod">
          <ac:chgData name="Moore, Aline" userId="a48e9e27-7158-48fd-a767-b588b1142d59" providerId="ADAL" clId="{845E41CE-D908-4862-8C76-41F03EB583AF}" dt="2024-09-26T09:09:23.161" v="433" actId="1076"/>
          <ac:grpSpMkLst>
            <pc:docMk/>
            <pc:sldMk cId="4193703928" sldId="384"/>
            <ac:grpSpMk id="77" creationId="{4BA97CAA-9D8D-2977-DD39-33B2F77C5C6A}"/>
          </ac:grpSpMkLst>
        </pc:grpChg>
        <pc:grpChg chg="mod">
          <ac:chgData name="Moore, Aline" userId="a48e9e27-7158-48fd-a767-b588b1142d59" providerId="ADAL" clId="{845E41CE-D908-4862-8C76-41F03EB583AF}" dt="2024-09-26T09:09:31.619" v="434" actId="14100"/>
          <ac:grpSpMkLst>
            <pc:docMk/>
            <pc:sldMk cId="4193703928" sldId="384"/>
            <ac:grpSpMk id="107" creationId="{88D541C6-8CD8-53AB-2E5D-062AC8159650}"/>
          </ac:grpSpMkLst>
        </pc:grpChg>
        <pc:picChg chg="mod">
          <ac:chgData name="Moore, Aline" userId="a48e9e27-7158-48fd-a767-b588b1142d59" providerId="ADAL" clId="{845E41CE-D908-4862-8C76-41F03EB583AF}" dt="2024-09-26T09:06:46.583" v="407" actId="14100"/>
          <ac:picMkLst>
            <pc:docMk/>
            <pc:sldMk cId="4193703928" sldId="384"/>
            <ac:picMk id="13" creationId="{10591215-AD82-1324-C673-986522BF4281}"/>
          </ac:picMkLst>
        </pc:picChg>
        <pc:cxnChg chg="mod">
          <ac:chgData name="Moore, Aline" userId="a48e9e27-7158-48fd-a767-b588b1142d59" providerId="ADAL" clId="{845E41CE-D908-4862-8C76-41F03EB583AF}" dt="2024-09-26T09:07:05.717" v="408" actId="14100"/>
          <ac:cxnSpMkLst>
            <pc:docMk/>
            <pc:sldMk cId="4193703928" sldId="384"/>
            <ac:cxnSpMk id="14" creationId="{CA3ED910-9DAD-9A63-20F5-AE11588C8604}"/>
          </ac:cxnSpMkLst>
        </pc:cxnChg>
        <pc:cxnChg chg="mod">
          <ac:chgData name="Moore, Aline" userId="a48e9e27-7158-48fd-a767-b588b1142d59" providerId="ADAL" clId="{845E41CE-D908-4862-8C76-41F03EB583AF}" dt="2024-09-26T09:07:05.717" v="408" actId="14100"/>
          <ac:cxnSpMkLst>
            <pc:docMk/>
            <pc:sldMk cId="4193703928" sldId="384"/>
            <ac:cxnSpMk id="18" creationId="{4D187B1C-29D8-7D2E-0DE9-E210E4BF557A}"/>
          </ac:cxnSpMkLst>
        </pc:cxnChg>
        <pc:cxnChg chg="mod">
          <ac:chgData name="Moore, Aline" userId="a48e9e27-7158-48fd-a767-b588b1142d59" providerId="ADAL" clId="{845E41CE-D908-4862-8C76-41F03EB583AF}" dt="2024-09-26T09:07:05.717" v="408" actId="14100"/>
          <ac:cxnSpMkLst>
            <pc:docMk/>
            <pc:sldMk cId="4193703928" sldId="384"/>
            <ac:cxnSpMk id="19" creationId="{35613DE0-1081-AD1C-C84C-CED73FDB9144}"/>
          </ac:cxnSpMkLst>
        </pc:cxnChg>
        <pc:cxnChg chg="mod">
          <ac:chgData name="Moore, Aline" userId="a48e9e27-7158-48fd-a767-b588b1142d59" providerId="ADAL" clId="{845E41CE-D908-4862-8C76-41F03EB583AF}" dt="2024-09-26T09:07:05.717" v="408" actId="14100"/>
          <ac:cxnSpMkLst>
            <pc:docMk/>
            <pc:sldMk cId="4193703928" sldId="384"/>
            <ac:cxnSpMk id="20" creationId="{8629BABA-8A05-470F-224E-4810A81753D7}"/>
          </ac:cxnSpMkLst>
        </pc:cxnChg>
        <pc:cxnChg chg="mod">
          <ac:chgData name="Moore, Aline" userId="a48e9e27-7158-48fd-a767-b588b1142d59" providerId="ADAL" clId="{845E41CE-D908-4862-8C76-41F03EB583AF}" dt="2024-09-26T09:07:27.394" v="410" actId="1076"/>
          <ac:cxnSpMkLst>
            <pc:docMk/>
            <pc:sldMk cId="4193703928" sldId="384"/>
            <ac:cxnSpMk id="37" creationId="{77647948-A205-00EE-7F69-0D0D6CFFFFF2}"/>
          </ac:cxnSpMkLst>
        </pc:cxnChg>
        <pc:cxnChg chg="mod">
          <ac:chgData name="Moore, Aline" userId="a48e9e27-7158-48fd-a767-b588b1142d59" providerId="ADAL" clId="{845E41CE-D908-4862-8C76-41F03EB583AF}" dt="2024-09-26T09:07:27.394" v="410" actId="1076"/>
          <ac:cxnSpMkLst>
            <pc:docMk/>
            <pc:sldMk cId="4193703928" sldId="384"/>
            <ac:cxnSpMk id="40" creationId="{ACAFFC82-0B82-85AC-0011-6C74E33DCCF1}"/>
          </ac:cxnSpMkLst>
        </pc:cxnChg>
        <pc:cxnChg chg="mod">
          <ac:chgData name="Moore, Aline" userId="a48e9e27-7158-48fd-a767-b588b1142d59" providerId="ADAL" clId="{845E41CE-D908-4862-8C76-41F03EB583AF}" dt="2024-09-26T09:07:19.683" v="409" actId="14100"/>
          <ac:cxnSpMkLst>
            <pc:docMk/>
            <pc:sldMk cId="4193703928" sldId="384"/>
            <ac:cxnSpMk id="43" creationId="{99C21C4F-BEF5-6F7D-68D9-AFF7B7C03AEB}"/>
          </ac:cxnSpMkLst>
        </pc:cxnChg>
        <pc:cxnChg chg="mod">
          <ac:chgData name="Moore, Aline" userId="a48e9e27-7158-48fd-a767-b588b1142d59" providerId="ADAL" clId="{845E41CE-D908-4862-8C76-41F03EB583AF}" dt="2024-09-26T09:07:32.621" v="411" actId="1076"/>
          <ac:cxnSpMkLst>
            <pc:docMk/>
            <pc:sldMk cId="4193703928" sldId="384"/>
            <ac:cxnSpMk id="47" creationId="{64444A3A-7896-F400-B0E7-1D23D537C14B}"/>
          </ac:cxnSpMkLst>
        </pc:cxnChg>
        <pc:cxnChg chg="mod">
          <ac:chgData name="Moore, Aline" userId="a48e9e27-7158-48fd-a767-b588b1142d59" providerId="ADAL" clId="{845E41CE-D908-4862-8C76-41F03EB583AF}" dt="2024-09-26T09:07:32.621" v="411" actId="1076"/>
          <ac:cxnSpMkLst>
            <pc:docMk/>
            <pc:sldMk cId="4193703928" sldId="384"/>
            <ac:cxnSpMk id="51" creationId="{FE74963A-28AD-A6F6-98B3-345B190568DB}"/>
          </ac:cxnSpMkLst>
        </pc:cxnChg>
        <pc:cxnChg chg="mod">
          <ac:chgData name="Moore, Aline" userId="a48e9e27-7158-48fd-a767-b588b1142d59" providerId="ADAL" clId="{845E41CE-D908-4862-8C76-41F03EB583AF}" dt="2024-09-26T09:07:48.776" v="413" actId="1076"/>
          <ac:cxnSpMkLst>
            <pc:docMk/>
            <pc:sldMk cId="4193703928" sldId="384"/>
            <ac:cxnSpMk id="54" creationId="{C70515E2-C2DC-D1E7-C294-705D0353C4A7}"/>
          </ac:cxnSpMkLst>
        </pc:cxnChg>
        <pc:cxnChg chg="mod">
          <ac:chgData name="Moore, Aline" userId="a48e9e27-7158-48fd-a767-b588b1142d59" providerId="ADAL" clId="{845E41CE-D908-4862-8C76-41F03EB583AF}" dt="2024-09-26T09:07:48.776" v="413" actId="1076"/>
          <ac:cxnSpMkLst>
            <pc:docMk/>
            <pc:sldMk cId="4193703928" sldId="384"/>
            <ac:cxnSpMk id="58" creationId="{BEC7D267-98FE-C56E-C3B2-372EC1F0F23B}"/>
          </ac:cxnSpMkLst>
        </pc:cxnChg>
        <pc:cxnChg chg="mod">
          <ac:chgData name="Moore, Aline" userId="a48e9e27-7158-48fd-a767-b588b1142d59" providerId="ADAL" clId="{845E41CE-D908-4862-8C76-41F03EB583AF}" dt="2024-09-26T09:07:39.909" v="412" actId="1076"/>
          <ac:cxnSpMkLst>
            <pc:docMk/>
            <pc:sldMk cId="4193703928" sldId="384"/>
            <ac:cxnSpMk id="64" creationId="{27634A77-56C6-91C8-9476-32555DA3F21F}"/>
          </ac:cxnSpMkLst>
        </pc:cxnChg>
        <pc:cxnChg chg="mod">
          <ac:chgData name="Moore, Aline" userId="a48e9e27-7158-48fd-a767-b588b1142d59" providerId="ADAL" clId="{845E41CE-D908-4862-8C76-41F03EB583AF}" dt="2024-09-26T09:07:39.909" v="412" actId="1076"/>
          <ac:cxnSpMkLst>
            <pc:docMk/>
            <pc:sldMk cId="4193703928" sldId="384"/>
            <ac:cxnSpMk id="67" creationId="{F224DD84-2B20-9B38-DCAC-0728117F38E5}"/>
          </ac:cxnSpMkLst>
        </pc:cxnChg>
        <pc:cxnChg chg="mod">
          <ac:chgData name="Moore, Aline" userId="a48e9e27-7158-48fd-a767-b588b1142d59" providerId="ADAL" clId="{845E41CE-D908-4862-8C76-41F03EB583AF}" dt="2024-09-26T09:07:48.776" v="413" actId="1076"/>
          <ac:cxnSpMkLst>
            <pc:docMk/>
            <pc:sldMk cId="4193703928" sldId="384"/>
            <ac:cxnSpMk id="70" creationId="{2CF8B525-AA50-DD9D-89A1-9F10DA7FE8EC}"/>
          </ac:cxnSpMkLst>
        </pc:cxnChg>
        <pc:cxnChg chg="mod">
          <ac:chgData name="Moore, Aline" userId="a48e9e27-7158-48fd-a767-b588b1142d59" providerId="ADAL" clId="{845E41CE-D908-4862-8C76-41F03EB583AF}" dt="2024-09-26T09:09:48.466" v="437" actId="1035"/>
          <ac:cxnSpMkLst>
            <pc:docMk/>
            <pc:sldMk cId="4193703928" sldId="384"/>
            <ac:cxnSpMk id="97" creationId="{76243AC2-285F-02D2-1795-1EF5A33B56E7}"/>
          </ac:cxnSpMkLst>
        </pc:cxnChg>
      </pc:sldChg>
      <pc:sldChg chg="modSp new mod ord">
        <pc:chgData name="Moore, Aline" userId="a48e9e27-7158-48fd-a767-b588b1142d59" providerId="ADAL" clId="{845E41CE-D908-4862-8C76-41F03EB583AF}" dt="2024-09-23T10:54:34.374" v="3"/>
        <pc:sldMkLst>
          <pc:docMk/>
          <pc:sldMk cId="2948593067" sldId="385"/>
        </pc:sldMkLst>
        <pc:spChg chg="mod">
          <ac:chgData name="Moore, Aline" userId="a48e9e27-7158-48fd-a767-b588b1142d59" providerId="ADAL" clId="{845E41CE-D908-4862-8C76-41F03EB583AF}" dt="2024-09-23T10:54:34.374" v="3"/>
          <ac:spMkLst>
            <pc:docMk/>
            <pc:sldMk cId="2948593067" sldId="385"/>
            <ac:spMk id="3" creationId="{220AF08B-F99A-08EE-1CCB-8D80AA133282}"/>
          </ac:spMkLst>
        </pc:spChg>
      </pc:sldChg>
      <pc:sldChg chg="del ord">
        <pc:chgData name="Moore, Aline" userId="a48e9e27-7158-48fd-a767-b588b1142d59" providerId="ADAL" clId="{845E41CE-D908-4862-8C76-41F03EB583AF}" dt="2024-09-26T07:52:25.614" v="19" actId="47"/>
        <pc:sldMkLst>
          <pc:docMk/>
          <pc:sldMk cId="3646807063" sldId="387"/>
        </pc:sldMkLst>
      </pc:sldChg>
      <pc:sldChg chg="modSp mod">
        <pc:chgData name="Moore, Aline" userId="a48e9e27-7158-48fd-a767-b588b1142d59" providerId="ADAL" clId="{845E41CE-D908-4862-8C76-41F03EB583AF}" dt="2024-09-26T07:53:04.238" v="50" actId="20577"/>
        <pc:sldMkLst>
          <pc:docMk/>
          <pc:sldMk cId="2003442343" sldId="388"/>
        </pc:sldMkLst>
        <pc:spChg chg="mod">
          <ac:chgData name="Moore, Aline" userId="a48e9e27-7158-48fd-a767-b588b1142d59" providerId="ADAL" clId="{845E41CE-D908-4862-8C76-41F03EB583AF}" dt="2024-09-26T07:53:04.238" v="50" actId="20577"/>
          <ac:spMkLst>
            <pc:docMk/>
            <pc:sldMk cId="2003442343" sldId="388"/>
            <ac:spMk id="2" creationId="{3942F890-1848-8DCB-AB9B-648C9E2C9B48}"/>
          </ac:spMkLst>
        </pc:spChg>
      </pc:sldChg>
      <pc:sldChg chg="addSp delSp modSp new mod ord modClrScheme chgLayout">
        <pc:chgData name="Moore, Aline" userId="a48e9e27-7158-48fd-a767-b588b1142d59" providerId="ADAL" clId="{845E41CE-D908-4862-8C76-41F03EB583AF}" dt="2024-09-26T10:12:47.918" v="1074" actId="948"/>
        <pc:sldMkLst>
          <pc:docMk/>
          <pc:sldMk cId="421575612" sldId="389"/>
        </pc:sldMkLst>
        <pc:spChg chg="mod ord">
          <ac:chgData name="Moore, Aline" userId="a48e9e27-7158-48fd-a767-b588b1142d59" providerId="ADAL" clId="{845E41CE-D908-4862-8C76-41F03EB583AF}" dt="2024-09-26T09:53:11.786" v="744" actId="1076"/>
          <ac:spMkLst>
            <pc:docMk/>
            <pc:sldMk cId="421575612" sldId="389"/>
            <ac:spMk id="2" creationId="{2E4A70E6-9665-5064-36A5-50E6D2F138F9}"/>
          </ac:spMkLst>
        </pc:spChg>
        <pc:spChg chg="mod ord">
          <ac:chgData name="Moore, Aline" userId="a48e9e27-7158-48fd-a767-b588b1142d59" providerId="ADAL" clId="{845E41CE-D908-4862-8C76-41F03EB583AF}" dt="2024-09-26T10:12:47.918" v="1074" actId="948"/>
          <ac:spMkLst>
            <pc:docMk/>
            <pc:sldMk cId="421575612" sldId="389"/>
            <ac:spMk id="3" creationId="{63AEE3C9-C9CA-D316-4DBC-B2AC64691012}"/>
          </ac:spMkLst>
        </pc:spChg>
        <pc:spChg chg="add del mod ord">
          <ac:chgData name="Moore, Aline" userId="a48e9e27-7158-48fd-a767-b588b1142d59" providerId="ADAL" clId="{845E41CE-D908-4862-8C76-41F03EB583AF}" dt="2024-09-26T09:52:37.063" v="737" actId="700"/>
          <ac:spMkLst>
            <pc:docMk/>
            <pc:sldMk cId="421575612" sldId="389"/>
            <ac:spMk id="4" creationId="{D7649EF9-CB5F-3B8C-8ECC-04C6E99CA149}"/>
          </ac:spMkLst>
        </pc:spChg>
        <pc:spChg chg="add del mod ord">
          <ac:chgData name="Moore, Aline" userId="a48e9e27-7158-48fd-a767-b588b1142d59" providerId="ADAL" clId="{845E41CE-D908-4862-8C76-41F03EB583AF}" dt="2024-09-26T09:52:58.399" v="739" actId="931"/>
          <ac:spMkLst>
            <pc:docMk/>
            <pc:sldMk cId="421575612" sldId="389"/>
            <ac:spMk id="5" creationId="{E2FC5702-9641-CCFD-4655-464E7FBC5A02}"/>
          </ac:spMkLst>
        </pc:spChg>
        <pc:spChg chg="add del mod ord">
          <ac:chgData name="Moore, Aline" userId="a48e9e27-7158-48fd-a767-b588b1142d59" providerId="ADAL" clId="{845E41CE-D908-4862-8C76-41F03EB583AF}" dt="2024-09-26T09:53:07.218" v="743" actId="478"/>
          <ac:spMkLst>
            <pc:docMk/>
            <pc:sldMk cId="421575612" sldId="389"/>
            <ac:spMk id="6" creationId="{2101B2A5-F84F-71C5-C93B-00FE87141D9B}"/>
          </ac:spMkLst>
        </pc:spChg>
        <pc:picChg chg="add mod modCrop">
          <ac:chgData name="Moore, Aline" userId="a48e9e27-7158-48fd-a767-b588b1142d59" providerId="ADAL" clId="{845E41CE-D908-4862-8C76-41F03EB583AF}" dt="2024-09-26T10:04:24.308" v="877" actId="688"/>
          <ac:picMkLst>
            <pc:docMk/>
            <pc:sldMk cId="421575612" sldId="389"/>
            <ac:picMk id="8" creationId="{8ABF024B-3373-7216-09B0-218896562261}"/>
          </ac:picMkLst>
        </pc:picChg>
        <pc:picChg chg="add mod">
          <ac:chgData name="Moore, Aline" userId="a48e9e27-7158-48fd-a767-b588b1142d59" providerId="ADAL" clId="{845E41CE-D908-4862-8C76-41F03EB583AF}" dt="2024-09-26T09:54:59.855" v="748"/>
          <ac:picMkLst>
            <pc:docMk/>
            <pc:sldMk cId="421575612" sldId="389"/>
            <ac:picMk id="9" creationId="{1CB1885A-EB95-60C7-79B8-E0EBD22271E4}"/>
          </ac:picMkLst>
        </pc:picChg>
      </pc:sldChg>
      <pc:sldChg chg="addSp delSp modSp add del mod modClrScheme chgLayout">
        <pc:chgData name="Moore, Aline" userId="a48e9e27-7158-48fd-a767-b588b1142d59" providerId="ADAL" clId="{845E41CE-D908-4862-8C76-41F03EB583AF}" dt="2024-09-26T09:57:57.772" v="787" actId="47"/>
        <pc:sldMkLst>
          <pc:docMk/>
          <pc:sldMk cId="798723624" sldId="390"/>
        </pc:sldMkLst>
        <pc:spChg chg="mod ord">
          <ac:chgData name="Moore, Aline" userId="a48e9e27-7158-48fd-a767-b588b1142d59" providerId="ADAL" clId="{845E41CE-D908-4862-8C76-41F03EB583AF}" dt="2024-09-26T09:57:07.545" v="781" actId="700"/>
          <ac:spMkLst>
            <pc:docMk/>
            <pc:sldMk cId="798723624" sldId="390"/>
            <ac:spMk id="2" creationId="{2E4A70E6-9665-5064-36A5-50E6D2F138F9}"/>
          </ac:spMkLst>
        </pc:spChg>
        <pc:spChg chg="mod ord">
          <ac:chgData name="Moore, Aline" userId="a48e9e27-7158-48fd-a767-b588b1142d59" providerId="ADAL" clId="{845E41CE-D908-4862-8C76-41F03EB583AF}" dt="2024-09-26T09:57:35.884" v="786" actId="14100"/>
          <ac:spMkLst>
            <pc:docMk/>
            <pc:sldMk cId="798723624" sldId="390"/>
            <ac:spMk id="3" creationId="{63AEE3C9-C9CA-D316-4DBC-B2AC64691012}"/>
          </ac:spMkLst>
        </pc:spChg>
        <pc:spChg chg="add del mod">
          <ac:chgData name="Moore, Aline" userId="a48e9e27-7158-48fd-a767-b588b1142d59" providerId="ADAL" clId="{845E41CE-D908-4862-8C76-41F03EB583AF}" dt="2024-09-26T09:55:09.291" v="751" actId="478"/>
          <ac:spMkLst>
            <pc:docMk/>
            <pc:sldMk cId="798723624" sldId="390"/>
            <ac:spMk id="5" creationId="{1F17C4B9-2972-EB49-14A8-5060982EEF2C}"/>
          </ac:spMkLst>
        </pc:spChg>
        <pc:spChg chg="add del mod">
          <ac:chgData name="Moore, Aline" userId="a48e9e27-7158-48fd-a767-b588b1142d59" providerId="ADAL" clId="{845E41CE-D908-4862-8C76-41F03EB583AF}" dt="2024-09-26T09:55:13.574" v="754" actId="478"/>
          <ac:spMkLst>
            <pc:docMk/>
            <pc:sldMk cId="798723624" sldId="390"/>
            <ac:spMk id="9" creationId="{4BAA6E93-CC7C-8BB4-A2B3-713A8033F06B}"/>
          </ac:spMkLst>
        </pc:spChg>
        <pc:picChg chg="add del mod">
          <ac:chgData name="Moore, Aline" userId="a48e9e27-7158-48fd-a767-b588b1142d59" providerId="ADAL" clId="{845E41CE-D908-4862-8C76-41F03EB583AF}" dt="2024-09-26T09:55:12.308" v="753" actId="478"/>
          <ac:picMkLst>
            <pc:docMk/>
            <pc:sldMk cId="798723624" sldId="390"/>
            <ac:picMk id="6" creationId="{D134906F-CBA6-C4A3-4CF8-6AA3D693D4A6}"/>
          </ac:picMkLst>
        </pc:picChg>
        <pc:picChg chg="del">
          <ac:chgData name="Moore, Aline" userId="a48e9e27-7158-48fd-a767-b588b1142d59" providerId="ADAL" clId="{845E41CE-D908-4862-8C76-41F03EB583AF}" dt="2024-09-26T09:55:07.524" v="750" actId="478"/>
          <ac:picMkLst>
            <pc:docMk/>
            <pc:sldMk cId="798723624" sldId="390"/>
            <ac:picMk id="8" creationId="{8ABF024B-3373-7216-09B0-218896562261}"/>
          </ac:picMkLst>
        </pc:picChg>
        <pc:picChg chg="add mod modCrop">
          <ac:chgData name="Moore, Aline" userId="a48e9e27-7158-48fd-a767-b588b1142d59" providerId="ADAL" clId="{845E41CE-D908-4862-8C76-41F03EB583AF}" dt="2024-09-26T09:57:32.733" v="785" actId="1076"/>
          <ac:picMkLst>
            <pc:docMk/>
            <pc:sldMk cId="798723624" sldId="390"/>
            <ac:picMk id="11" creationId="{7192AAF5-23E0-2ECA-DBB6-3FE092BFB8E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40E122-DC1D-4C57-81F4-758402146A50}" type="doc">
      <dgm:prSet loTypeId="urn:microsoft.com/office/officeart/2016/7/layout/BasicProcessNew" loCatId="process" qsTypeId="urn:microsoft.com/office/officeart/2005/8/quickstyle/simple1" qsCatId="simple" csTypeId="urn:microsoft.com/office/officeart/2005/8/colors/accent1_2" csCatId="accent1" phldr="1"/>
      <dgm:spPr/>
      <dgm:t>
        <a:bodyPr/>
        <a:lstStyle/>
        <a:p>
          <a:endParaRPr lang="en-US"/>
        </a:p>
      </dgm:t>
    </dgm:pt>
    <dgm:pt modelId="{D15AB9E3-EA92-44ED-A758-E85BE2B9CA26}">
      <dgm:prSet/>
      <dgm:spPr/>
      <dgm:t>
        <a:bodyPr/>
        <a:lstStyle/>
        <a:p>
          <a:r>
            <a:rPr lang="en-US" b="0" i="0" dirty="0"/>
            <a:t>Complete the template on slide 8, for your project, adding or deleting boxes where necessary and providing detailed titles for each activity, output, intermediate outcome, outcome and impact. </a:t>
          </a:r>
          <a:endParaRPr lang="en-US" dirty="0"/>
        </a:p>
      </dgm:t>
    </dgm:pt>
    <dgm:pt modelId="{1E7B57CE-6EBE-4B1A-9329-78F278BF5446}" type="parTrans" cxnId="{A2391EAD-8F67-4BE3-B93E-A177FB55D6B3}">
      <dgm:prSet/>
      <dgm:spPr/>
      <dgm:t>
        <a:bodyPr/>
        <a:lstStyle/>
        <a:p>
          <a:endParaRPr lang="en-US"/>
        </a:p>
      </dgm:t>
    </dgm:pt>
    <dgm:pt modelId="{C198F24F-7D45-4624-B3B9-2A433A3DCB23}" type="sibTrans" cxnId="{A2391EAD-8F67-4BE3-B93E-A177FB55D6B3}">
      <dgm:prSet/>
      <dgm:spPr/>
      <dgm:t>
        <a:bodyPr/>
        <a:lstStyle/>
        <a:p>
          <a:endParaRPr lang="en-US"/>
        </a:p>
      </dgm:t>
    </dgm:pt>
    <dgm:pt modelId="{CA8E8D15-F089-4210-9472-52F023DA9CCE}">
      <dgm:prSet/>
      <dgm:spPr/>
      <dgm:t>
        <a:bodyPr/>
        <a:lstStyle/>
        <a:p>
          <a:r>
            <a:rPr lang="en-US" b="0" i="0" dirty="0"/>
            <a:t>Start filling out the information about the problem and activities that you are planning to deliver.</a:t>
          </a:r>
          <a:endParaRPr lang="en-US" dirty="0"/>
        </a:p>
      </dgm:t>
    </dgm:pt>
    <dgm:pt modelId="{B89DD0CC-EDF8-4FF5-8F60-A3032466E370}" type="parTrans" cxnId="{A127B613-AC62-4307-A6A2-A2EA93583E1C}">
      <dgm:prSet/>
      <dgm:spPr/>
      <dgm:t>
        <a:bodyPr/>
        <a:lstStyle/>
        <a:p>
          <a:endParaRPr lang="en-US"/>
        </a:p>
      </dgm:t>
    </dgm:pt>
    <dgm:pt modelId="{0C17661E-5704-494F-977C-4CC4689AC610}" type="sibTrans" cxnId="{A127B613-AC62-4307-A6A2-A2EA93583E1C}">
      <dgm:prSet/>
      <dgm:spPr/>
      <dgm:t>
        <a:bodyPr/>
        <a:lstStyle/>
        <a:p>
          <a:endParaRPr lang="en-US"/>
        </a:p>
      </dgm:t>
    </dgm:pt>
    <dgm:pt modelId="{5CF976F2-FAE4-44EB-A49B-5B10FE62B3BE}">
      <dgm:prSet/>
      <dgm:spPr/>
      <dgm:t>
        <a:bodyPr/>
        <a:lstStyle/>
        <a:p>
          <a:r>
            <a:rPr lang="en-US" b="0" i="0" dirty="0"/>
            <a:t>Define your intended impacts and work backwards, filling out outcomes, intermediate outcomes, outputs and activities.</a:t>
          </a:r>
          <a:endParaRPr lang="en-US" dirty="0"/>
        </a:p>
      </dgm:t>
    </dgm:pt>
    <dgm:pt modelId="{09EB239B-1DEB-48E0-9ACD-083E354629FB}" type="parTrans" cxnId="{CBC358C5-2CF5-423C-9B33-424379933877}">
      <dgm:prSet/>
      <dgm:spPr/>
      <dgm:t>
        <a:bodyPr/>
        <a:lstStyle/>
        <a:p>
          <a:endParaRPr lang="en-US"/>
        </a:p>
      </dgm:t>
    </dgm:pt>
    <dgm:pt modelId="{1A94D28D-D5C4-4830-84FF-7A4CBCA4468F}" type="sibTrans" cxnId="{CBC358C5-2CF5-423C-9B33-424379933877}">
      <dgm:prSet/>
      <dgm:spPr/>
      <dgm:t>
        <a:bodyPr/>
        <a:lstStyle/>
        <a:p>
          <a:endParaRPr lang="en-US"/>
        </a:p>
      </dgm:t>
    </dgm:pt>
    <dgm:pt modelId="{6ED704BA-933E-49C9-8153-99B01DE08779}">
      <dgm:prSet/>
      <dgm:spPr/>
      <dgm:t>
        <a:bodyPr/>
        <a:lstStyle/>
        <a:p>
          <a:r>
            <a:rPr lang="en-US" b="0" i="0" dirty="0"/>
            <a:t>Link boxes horizontally with arrows to illustrate the chain of results from activity to output to intermediate outcome to outcome. Arrows have been provided to illustrate how they should be used. </a:t>
          </a:r>
          <a:r>
            <a:rPr lang="en-GB" b="0" i="0" dirty="0"/>
            <a:t>Results at all levels should express an achieved activity or result rather than an ongoing action or process.</a:t>
          </a:r>
          <a:endParaRPr lang="en-US" dirty="0"/>
        </a:p>
      </dgm:t>
    </dgm:pt>
    <dgm:pt modelId="{03D7F146-AEA2-425B-91EB-5202ABADA3E0}" type="parTrans" cxnId="{058E2B23-59A8-45BE-BF54-4CF6538F1778}">
      <dgm:prSet/>
      <dgm:spPr/>
      <dgm:t>
        <a:bodyPr/>
        <a:lstStyle/>
        <a:p>
          <a:endParaRPr lang="en-US"/>
        </a:p>
      </dgm:t>
    </dgm:pt>
    <dgm:pt modelId="{94A4C57D-3545-4777-A2D9-BCEAC5D791C3}" type="sibTrans" cxnId="{058E2B23-59A8-45BE-BF54-4CF6538F1778}">
      <dgm:prSet/>
      <dgm:spPr/>
      <dgm:t>
        <a:bodyPr/>
        <a:lstStyle/>
        <a:p>
          <a:endParaRPr lang="en-US"/>
        </a:p>
      </dgm:t>
    </dgm:pt>
    <dgm:pt modelId="{8A620113-EA15-4D99-A3BB-481336BA5D84}">
      <dgm:prSet/>
      <dgm:spPr/>
      <dgm:t>
        <a:bodyPr/>
        <a:lstStyle/>
        <a:p>
          <a:r>
            <a:rPr lang="en-US" b="0" i="0" dirty="0"/>
            <a:t>Clearly state the assumptions underpinning each step in the results chain, and their potential impact on the project’s results. This will help in understanding the underlying factors that could influence the success of the project.</a:t>
          </a:r>
          <a:endParaRPr lang="en-US" dirty="0"/>
        </a:p>
      </dgm:t>
    </dgm:pt>
    <dgm:pt modelId="{491F5B03-CD34-4EC3-8379-B3E1F920ADAC}" type="parTrans" cxnId="{81473CFA-9B47-4093-ADE4-7532395AD563}">
      <dgm:prSet/>
      <dgm:spPr/>
      <dgm:t>
        <a:bodyPr/>
        <a:lstStyle/>
        <a:p>
          <a:endParaRPr lang="en-US"/>
        </a:p>
      </dgm:t>
    </dgm:pt>
    <dgm:pt modelId="{BFA8E173-197F-46F5-A983-13F3F8C113B6}" type="sibTrans" cxnId="{81473CFA-9B47-4093-ADE4-7532395AD563}">
      <dgm:prSet/>
      <dgm:spPr/>
      <dgm:t>
        <a:bodyPr/>
        <a:lstStyle/>
        <a:p>
          <a:endParaRPr lang="en-US"/>
        </a:p>
      </dgm:t>
    </dgm:pt>
    <dgm:pt modelId="{E283325C-DFC6-4EA7-AEAF-9407B4C57CA1}">
      <dgm:prSet/>
      <dgm:spPr/>
      <dgm:t>
        <a:bodyPr/>
        <a:lstStyle/>
        <a:p>
          <a:r>
            <a:rPr lang="en-US" b="0" i="0" dirty="0"/>
            <a:t>Specify the targeted timeframes for the completion of each result. This will help in tracking progress and ensuring timely achievement of project goals.</a:t>
          </a:r>
          <a:endParaRPr lang="en-US" dirty="0"/>
        </a:p>
      </dgm:t>
    </dgm:pt>
    <dgm:pt modelId="{999962F5-69E5-433D-82D6-2682F5F5B8C4}" type="parTrans" cxnId="{E3925CD6-8424-412A-9651-0A35E08DD19F}">
      <dgm:prSet/>
      <dgm:spPr/>
      <dgm:t>
        <a:bodyPr/>
        <a:lstStyle/>
        <a:p>
          <a:endParaRPr lang="en-US"/>
        </a:p>
      </dgm:t>
    </dgm:pt>
    <dgm:pt modelId="{CB648ABC-2D90-4BDF-BEC0-655CB8067FA7}" type="sibTrans" cxnId="{E3925CD6-8424-412A-9651-0A35E08DD19F}">
      <dgm:prSet/>
      <dgm:spPr/>
      <dgm:t>
        <a:bodyPr/>
        <a:lstStyle/>
        <a:p>
          <a:endParaRPr lang="en-US"/>
        </a:p>
      </dgm:t>
    </dgm:pt>
    <dgm:pt modelId="{D5B6EB91-B4F4-45A7-B867-3D0AAA951D5B}">
      <dgm:prSet/>
      <dgm:spPr/>
      <dgm:t>
        <a:bodyPr/>
        <a:lstStyle/>
        <a:p>
          <a:r>
            <a:rPr lang="en-US" b="0" i="0" dirty="0"/>
            <a:t>If you need more space, you may copy the template to an additional slide, however in this case we are looking for quality not quantity.</a:t>
          </a:r>
          <a:endParaRPr lang="en-US" dirty="0"/>
        </a:p>
      </dgm:t>
    </dgm:pt>
    <dgm:pt modelId="{55829BC5-6630-4FD2-A31D-E490779BA34C}" type="parTrans" cxnId="{40B62100-4896-4E36-AC02-8169257D77B2}">
      <dgm:prSet/>
      <dgm:spPr/>
      <dgm:t>
        <a:bodyPr/>
        <a:lstStyle/>
        <a:p>
          <a:endParaRPr lang="en-US"/>
        </a:p>
      </dgm:t>
    </dgm:pt>
    <dgm:pt modelId="{045BDE81-5E04-4DD3-BA73-DCA4747608B3}" type="sibTrans" cxnId="{40B62100-4896-4E36-AC02-8169257D77B2}">
      <dgm:prSet/>
      <dgm:spPr/>
      <dgm:t>
        <a:bodyPr/>
        <a:lstStyle/>
        <a:p>
          <a:endParaRPr lang="en-US"/>
        </a:p>
      </dgm:t>
    </dgm:pt>
    <dgm:pt modelId="{F5851D84-8D52-4B0F-A772-2B2ADC3AFFDF}">
      <dgm:prSet/>
      <dgm:spPr/>
      <dgm:t>
        <a:bodyPr/>
        <a:lstStyle/>
        <a:p>
          <a:r>
            <a:rPr lang="en-US" b="0" i="0" dirty="0"/>
            <a:t>Once you have completed your ToC diagram, please </a:t>
          </a:r>
          <a:r>
            <a:rPr lang="en-GB" b="0" i="0" dirty="0"/>
            <a:t>submit it with your proposal and</a:t>
          </a:r>
          <a:r>
            <a:rPr lang="en-US" b="1" i="0" dirty="0"/>
            <a:t> </a:t>
          </a:r>
          <a:r>
            <a:rPr lang="en-US" b="0" i="0" dirty="0"/>
            <a:t>complete sections 5 and 6 in the </a:t>
          </a:r>
          <a:r>
            <a:rPr lang="en-US" b="1" i="0" dirty="0"/>
            <a:t>Technical Proposal Template.</a:t>
          </a:r>
          <a:endParaRPr lang="en-US" dirty="0"/>
        </a:p>
      </dgm:t>
    </dgm:pt>
    <dgm:pt modelId="{B454E086-33D6-4155-BC77-9B1C38D50331}" type="parTrans" cxnId="{C031ECBE-6F5A-4F92-9C1C-948CA748F4A7}">
      <dgm:prSet/>
      <dgm:spPr/>
      <dgm:t>
        <a:bodyPr/>
        <a:lstStyle/>
        <a:p>
          <a:endParaRPr lang="en-US"/>
        </a:p>
      </dgm:t>
    </dgm:pt>
    <dgm:pt modelId="{A208A143-760D-450F-8C29-C411DDB8CF67}" type="sibTrans" cxnId="{C031ECBE-6F5A-4F92-9C1C-948CA748F4A7}">
      <dgm:prSet/>
      <dgm:spPr/>
      <dgm:t>
        <a:bodyPr/>
        <a:lstStyle/>
        <a:p>
          <a:endParaRPr lang="en-US"/>
        </a:p>
      </dgm:t>
    </dgm:pt>
    <dgm:pt modelId="{9A54B5A6-9ECE-4E4E-BA82-2CE11F693D19}" type="pres">
      <dgm:prSet presAssocID="{2340E122-DC1D-4C57-81F4-758402146A50}" presName="Name0" presStyleCnt="0">
        <dgm:presLayoutVars>
          <dgm:dir/>
          <dgm:resizeHandles val="exact"/>
        </dgm:presLayoutVars>
      </dgm:prSet>
      <dgm:spPr/>
    </dgm:pt>
    <dgm:pt modelId="{76231A8B-237E-483B-BAB1-DBEB6D814DC7}" type="pres">
      <dgm:prSet presAssocID="{D15AB9E3-EA92-44ED-A758-E85BE2B9CA26}" presName="node" presStyleLbl="node1" presStyleIdx="0" presStyleCnt="15">
        <dgm:presLayoutVars>
          <dgm:bulletEnabled val="1"/>
        </dgm:presLayoutVars>
      </dgm:prSet>
      <dgm:spPr/>
    </dgm:pt>
    <dgm:pt modelId="{4D740651-E2CB-4104-9A88-5787B1280EC0}" type="pres">
      <dgm:prSet presAssocID="{C198F24F-7D45-4624-B3B9-2A433A3DCB23}" presName="sibTransSpacerBeforeConnector" presStyleCnt="0"/>
      <dgm:spPr/>
    </dgm:pt>
    <dgm:pt modelId="{9F734097-7480-498F-87C3-14E57DF957E1}" type="pres">
      <dgm:prSet presAssocID="{C198F24F-7D45-4624-B3B9-2A433A3DCB23}" presName="sibTrans" presStyleLbl="node1" presStyleIdx="1" presStyleCnt="15"/>
      <dgm:spPr/>
    </dgm:pt>
    <dgm:pt modelId="{F631FC1F-3E71-4C02-AA90-F33466309491}" type="pres">
      <dgm:prSet presAssocID="{C198F24F-7D45-4624-B3B9-2A433A3DCB23}" presName="sibTransSpacerAfterConnector" presStyleCnt="0"/>
      <dgm:spPr/>
    </dgm:pt>
    <dgm:pt modelId="{CC192E71-AAE3-4E51-B597-6FEF18DE9732}" type="pres">
      <dgm:prSet presAssocID="{CA8E8D15-F089-4210-9472-52F023DA9CCE}" presName="node" presStyleLbl="node1" presStyleIdx="2" presStyleCnt="15">
        <dgm:presLayoutVars>
          <dgm:bulletEnabled val="1"/>
        </dgm:presLayoutVars>
      </dgm:prSet>
      <dgm:spPr/>
    </dgm:pt>
    <dgm:pt modelId="{725CBFD9-0B01-4E7B-8860-875326C599B2}" type="pres">
      <dgm:prSet presAssocID="{0C17661E-5704-494F-977C-4CC4689AC610}" presName="sibTransSpacerBeforeConnector" presStyleCnt="0"/>
      <dgm:spPr/>
    </dgm:pt>
    <dgm:pt modelId="{7A6E218D-7DFD-4336-960F-C23A468A1FC3}" type="pres">
      <dgm:prSet presAssocID="{0C17661E-5704-494F-977C-4CC4689AC610}" presName="sibTrans" presStyleLbl="node1" presStyleIdx="3" presStyleCnt="15"/>
      <dgm:spPr/>
    </dgm:pt>
    <dgm:pt modelId="{2D3FA0B9-EA67-4D78-9884-53F4A6CF9A39}" type="pres">
      <dgm:prSet presAssocID="{0C17661E-5704-494F-977C-4CC4689AC610}" presName="sibTransSpacerAfterConnector" presStyleCnt="0"/>
      <dgm:spPr/>
    </dgm:pt>
    <dgm:pt modelId="{F2D27AB2-BF65-464A-90C2-00FACBDF7779}" type="pres">
      <dgm:prSet presAssocID="{5CF976F2-FAE4-44EB-A49B-5B10FE62B3BE}" presName="node" presStyleLbl="node1" presStyleIdx="4" presStyleCnt="15">
        <dgm:presLayoutVars>
          <dgm:bulletEnabled val="1"/>
        </dgm:presLayoutVars>
      </dgm:prSet>
      <dgm:spPr/>
    </dgm:pt>
    <dgm:pt modelId="{B074EC08-094A-4C35-94A0-466A1CBAE236}" type="pres">
      <dgm:prSet presAssocID="{1A94D28D-D5C4-4830-84FF-7A4CBCA4468F}" presName="sibTransSpacerBeforeConnector" presStyleCnt="0"/>
      <dgm:spPr/>
    </dgm:pt>
    <dgm:pt modelId="{6470562C-34C6-43DF-9F16-1C3329535EEE}" type="pres">
      <dgm:prSet presAssocID="{1A94D28D-D5C4-4830-84FF-7A4CBCA4468F}" presName="sibTrans" presStyleLbl="node1" presStyleIdx="5" presStyleCnt="15"/>
      <dgm:spPr/>
    </dgm:pt>
    <dgm:pt modelId="{0E7561AB-4B90-4209-A64D-12B198A3C1C4}" type="pres">
      <dgm:prSet presAssocID="{1A94D28D-D5C4-4830-84FF-7A4CBCA4468F}" presName="sibTransSpacerAfterConnector" presStyleCnt="0"/>
      <dgm:spPr/>
    </dgm:pt>
    <dgm:pt modelId="{728A35A4-AEE5-4790-9CE0-670F17B2DD3D}" type="pres">
      <dgm:prSet presAssocID="{6ED704BA-933E-49C9-8153-99B01DE08779}" presName="node" presStyleLbl="node1" presStyleIdx="6" presStyleCnt="15">
        <dgm:presLayoutVars>
          <dgm:bulletEnabled val="1"/>
        </dgm:presLayoutVars>
      </dgm:prSet>
      <dgm:spPr/>
    </dgm:pt>
    <dgm:pt modelId="{4E5DCAB4-A7A0-4D56-A122-BBE84339FC72}" type="pres">
      <dgm:prSet presAssocID="{94A4C57D-3545-4777-A2D9-BCEAC5D791C3}" presName="sibTransSpacerBeforeConnector" presStyleCnt="0"/>
      <dgm:spPr/>
    </dgm:pt>
    <dgm:pt modelId="{24C30BBA-24CE-44C0-8472-6EFE2849EF17}" type="pres">
      <dgm:prSet presAssocID="{94A4C57D-3545-4777-A2D9-BCEAC5D791C3}" presName="sibTrans" presStyleLbl="node1" presStyleIdx="7" presStyleCnt="15"/>
      <dgm:spPr/>
    </dgm:pt>
    <dgm:pt modelId="{0158541D-892A-47C1-96BF-B4FA981BE5E1}" type="pres">
      <dgm:prSet presAssocID="{94A4C57D-3545-4777-A2D9-BCEAC5D791C3}" presName="sibTransSpacerAfterConnector" presStyleCnt="0"/>
      <dgm:spPr/>
    </dgm:pt>
    <dgm:pt modelId="{C6204FAE-2091-4340-9BB3-09D05FDF1605}" type="pres">
      <dgm:prSet presAssocID="{8A620113-EA15-4D99-A3BB-481336BA5D84}" presName="node" presStyleLbl="node1" presStyleIdx="8" presStyleCnt="15">
        <dgm:presLayoutVars>
          <dgm:bulletEnabled val="1"/>
        </dgm:presLayoutVars>
      </dgm:prSet>
      <dgm:spPr/>
    </dgm:pt>
    <dgm:pt modelId="{26A13205-B28D-4678-8E89-89BAD6E443B0}" type="pres">
      <dgm:prSet presAssocID="{BFA8E173-197F-46F5-A983-13F3F8C113B6}" presName="sibTransSpacerBeforeConnector" presStyleCnt="0"/>
      <dgm:spPr/>
    </dgm:pt>
    <dgm:pt modelId="{3A248A84-54B8-401C-B6BC-C072F8A8F917}" type="pres">
      <dgm:prSet presAssocID="{BFA8E173-197F-46F5-A983-13F3F8C113B6}" presName="sibTrans" presStyleLbl="node1" presStyleIdx="9" presStyleCnt="15"/>
      <dgm:spPr/>
    </dgm:pt>
    <dgm:pt modelId="{CCDCBC33-54D5-4541-A7B5-C88646C9D6B2}" type="pres">
      <dgm:prSet presAssocID="{BFA8E173-197F-46F5-A983-13F3F8C113B6}" presName="sibTransSpacerAfterConnector" presStyleCnt="0"/>
      <dgm:spPr/>
    </dgm:pt>
    <dgm:pt modelId="{6A2ED1E3-F122-47AF-A7B7-57756B7FC796}" type="pres">
      <dgm:prSet presAssocID="{E283325C-DFC6-4EA7-AEAF-9407B4C57CA1}" presName="node" presStyleLbl="node1" presStyleIdx="10" presStyleCnt="15">
        <dgm:presLayoutVars>
          <dgm:bulletEnabled val="1"/>
        </dgm:presLayoutVars>
      </dgm:prSet>
      <dgm:spPr/>
    </dgm:pt>
    <dgm:pt modelId="{60F2A908-062C-4CD4-AC3C-218A101EFB39}" type="pres">
      <dgm:prSet presAssocID="{CB648ABC-2D90-4BDF-BEC0-655CB8067FA7}" presName="sibTransSpacerBeforeConnector" presStyleCnt="0"/>
      <dgm:spPr/>
    </dgm:pt>
    <dgm:pt modelId="{16B4FA9B-8BC6-4B8A-A55B-A80EF06BD9CE}" type="pres">
      <dgm:prSet presAssocID="{CB648ABC-2D90-4BDF-BEC0-655CB8067FA7}" presName="sibTrans" presStyleLbl="node1" presStyleIdx="11" presStyleCnt="15"/>
      <dgm:spPr/>
    </dgm:pt>
    <dgm:pt modelId="{54F47CCF-54E3-47F6-A845-CFC7EAE73F46}" type="pres">
      <dgm:prSet presAssocID="{CB648ABC-2D90-4BDF-BEC0-655CB8067FA7}" presName="sibTransSpacerAfterConnector" presStyleCnt="0"/>
      <dgm:spPr/>
    </dgm:pt>
    <dgm:pt modelId="{EB43285F-DF2D-403A-99CB-555E4498B31C}" type="pres">
      <dgm:prSet presAssocID="{D5B6EB91-B4F4-45A7-B867-3D0AAA951D5B}" presName="node" presStyleLbl="node1" presStyleIdx="12" presStyleCnt="15">
        <dgm:presLayoutVars>
          <dgm:bulletEnabled val="1"/>
        </dgm:presLayoutVars>
      </dgm:prSet>
      <dgm:spPr/>
    </dgm:pt>
    <dgm:pt modelId="{7106F9CA-DDDC-4D65-8CCD-D0DEF91C6F11}" type="pres">
      <dgm:prSet presAssocID="{045BDE81-5E04-4DD3-BA73-DCA4747608B3}" presName="sibTransSpacerBeforeConnector" presStyleCnt="0"/>
      <dgm:spPr/>
    </dgm:pt>
    <dgm:pt modelId="{5DDF595C-614F-4620-B540-A894DF41E3C4}" type="pres">
      <dgm:prSet presAssocID="{045BDE81-5E04-4DD3-BA73-DCA4747608B3}" presName="sibTrans" presStyleLbl="node1" presStyleIdx="13" presStyleCnt="15"/>
      <dgm:spPr/>
    </dgm:pt>
    <dgm:pt modelId="{48B7E1D2-314C-40CE-A735-3D146D81A534}" type="pres">
      <dgm:prSet presAssocID="{045BDE81-5E04-4DD3-BA73-DCA4747608B3}" presName="sibTransSpacerAfterConnector" presStyleCnt="0"/>
      <dgm:spPr/>
    </dgm:pt>
    <dgm:pt modelId="{0654329E-0366-4340-8B06-828B74BD88D2}" type="pres">
      <dgm:prSet presAssocID="{F5851D84-8D52-4B0F-A772-2B2ADC3AFFDF}" presName="node" presStyleLbl="node1" presStyleIdx="14" presStyleCnt="15">
        <dgm:presLayoutVars>
          <dgm:bulletEnabled val="1"/>
        </dgm:presLayoutVars>
      </dgm:prSet>
      <dgm:spPr/>
    </dgm:pt>
  </dgm:ptLst>
  <dgm:cxnLst>
    <dgm:cxn modelId="{40B62100-4896-4E36-AC02-8169257D77B2}" srcId="{2340E122-DC1D-4C57-81F4-758402146A50}" destId="{D5B6EB91-B4F4-45A7-B867-3D0AAA951D5B}" srcOrd="6" destOrd="0" parTransId="{55829BC5-6630-4FD2-A31D-E490779BA34C}" sibTransId="{045BDE81-5E04-4DD3-BA73-DCA4747608B3}"/>
    <dgm:cxn modelId="{A127B613-AC62-4307-A6A2-A2EA93583E1C}" srcId="{2340E122-DC1D-4C57-81F4-758402146A50}" destId="{CA8E8D15-F089-4210-9472-52F023DA9CCE}" srcOrd="1" destOrd="0" parTransId="{B89DD0CC-EDF8-4FF5-8F60-A3032466E370}" sibTransId="{0C17661E-5704-494F-977C-4CC4689AC610}"/>
    <dgm:cxn modelId="{058E2B23-59A8-45BE-BF54-4CF6538F1778}" srcId="{2340E122-DC1D-4C57-81F4-758402146A50}" destId="{6ED704BA-933E-49C9-8153-99B01DE08779}" srcOrd="3" destOrd="0" parTransId="{03D7F146-AEA2-425B-91EB-5202ABADA3E0}" sibTransId="{94A4C57D-3545-4777-A2D9-BCEAC5D791C3}"/>
    <dgm:cxn modelId="{37987730-0DF0-498B-9B32-75DA9B7728F0}" type="presOf" srcId="{6ED704BA-933E-49C9-8153-99B01DE08779}" destId="{728A35A4-AEE5-4790-9CE0-670F17B2DD3D}" srcOrd="0" destOrd="0" presId="urn:microsoft.com/office/officeart/2016/7/layout/BasicProcessNew"/>
    <dgm:cxn modelId="{44908F31-4DAB-4735-961B-B93BA200AFA7}" type="presOf" srcId="{E283325C-DFC6-4EA7-AEAF-9407B4C57CA1}" destId="{6A2ED1E3-F122-47AF-A7B7-57756B7FC796}" srcOrd="0" destOrd="0" presId="urn:microsoft.com/office/officeart/2016/7/layout/BasicProcessNew"/>
    <dgm:cxn modelId="{D054CB34-B370-4257-A35B-D4034365240F}" type="presOf" srcId="{2340E122-DC1D-4C57-81F4-758402146A50}" destId="{9A54B5A6-9ECE-4E4E-BA82-2CE11F693D19}" srcOrd="0" destOrd="0" presId="urn:microsoft.com/office/officeart/2016/7/layout/BasicProcessNew"/>
    <dgm:cxn modelId="{1B00EC39-7A10-4872-A3C7-6D93E57C1094}" type="presOf" srcId="{0C17661E-5704-494F-977C-4CC4689AC610}" destId="{7A6E218D-7DFD-4336-960F-C23A468A1FC3}" srcOrd="0" destOrd="0" presId="urn:microsoft.com/office/officeart/2016/7/layout/BasicProcessNew"/>
    <dgm:cxn modelId="{55D5EA6D-4EDC-4244-A6BF-9A13F97AF87B}" type="presOf" srcId="{CA8E8D15-F089-4210-9472-52F023DA9CCE}" destId="{CC192E71-AAE3-4E51-B597-6FEF18DE9732}" srcOrd="0" destOrd="0" presId="urn:microsoft.com/office/officeart/2016/7/layout/BasicProcessNew"/>
    <dgm:cxn modelId="{EE3BBD82-C2EF-4471-B9B2-3659AA5B1D46}" type="presOf" srcId="{D5B6EB91-B4F4-45A7-B867-3D0AAA951D5B}" destId="{EB43285F-DF2D-403A-99CB-555E4498B31C}" srcOrd="0" destOrd="0" presId="urn:microsoft.com/office/officeart/2016/7/layout/BasicProcessNew"/>
    <dgm:cxn modelId="{70D8F695-22CA-46DF-9D8A-1F417B87D7BD}" type="presOf" srcId="{D15AB9E3-EA92-44ED-A758-E85BE2B9CA26}" destId="{76231A8B-237E-483B-BAB1-DBEB6D814DC7}" srcOrd="0" destOrd="0" presId="urn:microsoft.com/office/officeart/2016/7/layout/BasicProcessNew"/>
    <dgm:cxn modelId="{63474699-8F87-4B7F-9EF9-43A04A538129}" type="presOf" srcId="{BFA8E173-197F-46F5-A983-13F3F8C113B6}" destId="{3A248A84-54B8-401C-B6BC-C072F8A8F917}" srcOrd="0" destOrd="0" presId="urn:microsoft.com/office/officeart/2016/7/layout/BasicProcessNew"/>
    <dgm:cxn modelId="{F6F5279E-66F4-4FC2-B679-D973FE5712AB}" type="presOf" srcId="{1A94D28D-D5C4-4830-84FF-7A4CBCA4468F}" destId="{6470562C-34C6-43DF-9F16-1C3329535EEE}" srcOrd="0" destOrd="0" presId="urn:microsoft.com/office/officeart/2016/7/layout/BasicProcessNew"/>
    <dgm:cxn modelId="{320E51AC-3E00-461A-8803-9AAD105033BF}" type="presOf" srcId="{94A4C57D-3545-4777-A2D9-BCEAC5D791C3}" destId="{24C30BBA-24CE-44C0-8472-6EFE2849EF17}" srcOrd="0" destOrd="0" presId="urn:microsoft.com/office/officeart/2016/7/layout/BasicProcessNew"/>
    <dgm:cxn modelId="{A2391EAD-8F67-4BE3-B93E-A177FB55D6B3}" srcId="{2340E122-DC1D-4C57-81F4-758402146A50}" destId="{D15AB9E3-EA92-44ED-A758-E85BE2B9CA26}" srcOrd="0" destOrd="0" parTransId="{1E7B57CE-6EBE-4B1A-9329-78F278BF5446}" sibTransId="{C198F24F-7D45-4624-B3B9-2A433A3DCB23}"/>
    <dgm:cxn modelId="{4B7FEFAE-7F8E-4F28-9BD8-6173844D5E29}" type="presOf" srcId="{5CF976F2-FAE4-44EB-A49B-5B10FE62B3BE}" destId="{F2D27AB2-BF65-464A-90C2-00FACBDF7779}" srcOrd="0" destOrd="0" presId="urn:microsoft.com/office/officeart/2016/7/layout/BasicProcessNew"/>
    <dgm:cxn modelId="{FD9A9BBA-456C-43BB-98EC-58509E0F700F}" type="presOf" srcId="{C198F24F-7D45-4624-B3B9-2A433A3DCB23}" destId="{9F734097-7480-498F-87C3-14E57DF957E1}" srcOrd="0" destOrd="0" presId="urn:microsoft.com/office/officeart/2016/7/layout/BasicProcessNew"/>
    <dgm:cxn modelId="{C031ECBE-6F5A-4F92-9C1C-948CA748F4A7}" srcId="{2340E122-DC1D-4C57-81F4-758402146A50}" destId="{F5851D84-8D52-4B0F-A772-2B2ADC3AFFDF}" srcOrd="7" destOrd="0" parTransId="{B454E086-33D6-4155-BC77-9B1C38D50331}" sibTransId="{A208A143-760D-450F-8C29-C411DDB8CF67}"/>
    <dgm:cxn modelId="{CBC358C5-2CF5-423C-9B33-424379933877}" srcId="{2340E122-DC1D-4C57-81F4-758402146A50}" destId="{5CF976F2-FAE4-44EB-A49B-5B10FE62B3BE}" srcOrd="2" destOrd="0" parTransId="{09EB239B-1DEB-48E0-9ACD-083E354629FB}" sibTransId="{1A94D28D-D5C4-4830-84FF-7A4CBCA4468F}"/>
    <dgm:cxn modelId="{61C5EAC6-C398-4146-8423-A8695E6A7205}" type="presOf" srcId="{8A620113-EA15-4D99-A3BB-481336BA5D84}" destId="{C6204FAE-2091-4340-9BB3-09D05FDF1605}" srcOrd="0" destOrd="0" presId="urn:microsoft.com/office/officeart/2016/7/layout/BasicProcessNew"/>
    <dgm:cxn modelId="{E3925CD6-8424-412A-9651-0A35E08DD19F}" srcId="{2340E122-DC1D-4C57-81F4-758402146A50}" destId="{E283325C-DFC6-4EA7-AEAF-9407B4C57CA1}" srcOrd="5" destOrd="0" parTransId="{999962F5-69E5-433D-82D6-2682F5F5B8C4}" sibTransId="{CB648ABC-2D90-4BDF-BEC0-655CB8067FA7}"/>
    <dgm:cxn modelId="{D1C986E2-AC96-4443-86A4-1CF010CEE772}" type="presOf" srcId="{045BDE81-5E04-4DD3-BA73-DCA4747608B3}" destId="{5DDF595C-614F-4620-B540-A894DF41E3C4}" srcOrd="0" destOrd="0" presId="urn:microsoft.com/office/officeart/2016/7/layout/BasicProcessNew"/>
    <dgm:cxn modelId="{F50015E9-7F58-4945-A063-AD02FCB19E93}" type="presOf" srcId="{CB648ABC-2D90-4BDF-BEC0-655CB8067FA7}" destId="{16B4FA9B-8BC6-4B8A-A55B-A80EF06BD9CE}" srcOrd="0" destOrd="0" presId="urn:microsoft.com/office/officeart/2016/7/layout/BasicProcessNew"/>
    <dgm:cxn modelId="{99CEAEF5-9C42-4AEC-899A-6BD9B321EEC4}" type="presOf" srcId="{F5851D84-8D52-4B0F-A772-2B2ADC3AFFDF}" destId="{0654329E-0366-4340-8B06-828B74BD88D2}" srcOrd="0" destOrd="0" presId="urn:microsoft.com/office/officeart/2016/7/layout/BasicProcessNew"/>
    <dgm:cxn modelId="{81473CFA-9B47-4093-ADE4-7532395AD563}" srcId="{2340E122-DC1D-4C57-81F4-758402146A50}" destId="{8A620113-EA15-4D99-A3BB-481336BA5D84}" srcOrd="4" destOrd="0" parTransId="{491F5B03-CD34-4EC3-8379-B3E1F920ADAC}" sibTransId="{BFA8E173-197F-46F5-A983-13F3F8C113B6}"/>
    <dgm:cxn modelId="{B4610AEC-51FE-4042-98C6-239312C85340}" type="presParOf" srcId="{9A54B5A6-9ECE-4E4E-BA82-2CE11F693D19}" destId="{76231A8B-237E-483B-BAB1-DBEB6D814DC7}" srcOrd="0" destOrd="0" presId="urn:microsoft.com/office/officeart/2016/7/layout/BasicProcessNew"/>
    <dgm:cxn modelId="{AE2179D2-D85B-4408-820B-14DB11F42FA8}" type="presParOf" srcId="{9A54B5A6-9ECE-4E4E-BA82-2CE11F693D19}" destId="{4D740651-E2CB-4104-9A88-5787B1280EC0}" srcOrd="1" destOrd="0" presId="urn:microsoft.com/office/officeart/2016/7/layout/BasicProcessNew"/>
    <dgm:cxn modelId="{1540E374-B513-412D-A8E1-F3B46DBE9808}" type="presParOf" srcId="{9A54B5A6-9ECE-4E4E-BA82-2CE11F693D19}" destId="{9F734097-7480-498F-87C3-14E57DF957E1}" srcOrd="2" destOrd="0" presId="urn:microsoft.com/office/officeart/2016/7/layout/BasicProcessNew"/>
    <dgm:cxn modelId="{F073B086-A859-4B6D-B842-75673AE74CF4}" type="presParOf" srcId="{9A54B5A6-9ECE-4E4E-BA82-2CE11F693D19}" destId="{F631FC1F-3E71-4C02-AA90-F33466309491}" srcOrd="3" destOrd="0" presId="urn:microsoft.com/office/officeart/2016/7/layout/BasicProcessNew"/>
    <dgm:cxn modelId="{CAC669DE-4903-4739-AB9A-C66EC9BE2B3E}" type="presParOf" srcId="{9A54B5A6-9ECE-4E4E-BA82-2CE11F693D19}" destId="{CC192E71-AAE3-4E51-B597-6FEF18DE9732}" srcOrd="4" destOrd="0" presId="urn:microsoft.com/office/officeart/2016/7/layout/BasicProcessNew"/>
    <dgm:cxn modelId="{5AA19D01-DBFB-43B4-A803-228D0FF3FFE2}" type="presParOf" srcId="{9A54B5A6-9ECE-4E4E-BA82-2CE11F693D19}" destId="{725CBFD9-0B01-4E7B-8860-875326C599B2}" srcOrd="5" destOrd="0" presId="urn:microsoft.com/office/officeart/2016/7/layout/BasicProcessNew"/>
    <dgm:cxn modelId="{BEF12128-E454-4D64-B766-934948460D5D}" type="presParOf" srcId="{9A54B5A6-9ECE-4E4E-BA82-2CE11F693D19}" destId="{7A6E218D-7DFD-4336-960F-C23A468A1FC3}" srcOrd="6" destOrd="0" presId="urn:microsoft.com/office/officeart/2016/7/layout/BasicProcessNew"/>
    <dgm:cxn modelId="{849BA4BF-03C0-4A14-B3E9-C124496986F8}" type="presParOf" srcId="{9A54B5A6-9ECE-4E4E-BA82-2CE11F693D19}" destId="{2D3FA0B9-EA67-4D78-9884-53F4A6CF9A39}" srcOrd="7" destOrd="0" presId="urn:microsoft.com/office/officeart/2016/7/layout/BasicProcessNew"/>
    <dgm:cxn modelId="{51DD4DBD-613E-4AEB-855F-0B87DA806EFD}" type="presParOf" srcId="{9A54B5A6-9ECE-4E4E-BA82-2CE11F693D19}" destId="{F2D27AB2-BF65-464A-90C2-00FACBDF7779}" srcOrd="8" destOrd="0" presId="urn:microsoft.com/office/officeart/2016/7/layout/BasicProcessNew"/>
    <dgm:cxn modelId="{CC87EC20-011A-4825-9032-79701E8C2FE0}" type="presParOf" srcId="{9A54B5A6-9ECE-4E4E-BA82-2CE11F693D19}" destId="{B074EC08-094A-4C35-94A0-466A1CBAE236}" srcOrd="9" destOrd="0" presId="urn:microsoft.com/office/officeart/2016/7/layout/BasicProcessNew"/>
    <dgm:cxn modelId="{5A7F2178-B366-435B-889C-31952EBF1116}" type="presParOf" srcId="{9A54B5A6-9ECE-4E4E-BA82-2CE11F693D19}" destId="{6470562C-34C6-43DF-9F16-1C3329535EEE}" srcOrd="10" destOrd="0" presId="urn:microsoft.com/office/officeart/2016/7/layout/BasicProcessNew"/>
    <dgm:cxn modelId="{9B930C57-BAC2-4B5B-B034-4DEBD63885AC}" type="presParOf" srcId="{9A54B5A6-9ECE-4E4E-BA82-2CE11F693D19}" destId="{0E7561AB-4B90-4209-A64D-12B198A3C1C4}" srcOrd="11" destOrd="0" presId="urn:microsoft.com/office/officeart/2016/7/layout/BasicProcessNew"/>
    <dgm:cxn modelId="{7EEA269F-88C8-4F30-A3A7-659B11819C0D}" type="presParOf" srcId="{9A54B5A6-9ECE-4E4E-BA82-2CE11F693D19}" destId="{728A35A4-AEE5-4790-9CE0-670F17B2DD3D}" srcOrd="12" destOrd="0" presId="urn:microsoft.com/office/officeart/2016/7/layout/BasicProcessNew"/>
    <dgm:cxn modelId="{E8BB7455-0555-4A6D-8954-5AB54F17A53E}" type="presParOf" srcId="{9A54B5A6-9ECE-4E4E-BA82-2CE11F693D19}" destId="{4E5DCAB4-A7A0-4D56-A122-BBE84339FC72}" srcOrd="13" destOrd="0" presId="urn:microsoft.com/office/officeart/2016/7/layout/BasicProcessNew"/>
    <dgm:cxn modelId="{4CE90E55-E227-49EF-8F7E-079B65A9A66F}" type="presParOf" srcId="{9A54B5A6-9ECE-4E4E-BA82-2CE11F693D19}" destId="{24C30BBA-24CE-44C0-8472-6EFE2849EF17}" srcOrd="14" destOrd="0" presId="urn:microsoft.com/office/officeart/2016/7/layout/BasicProcessNew"/>
    <dgm:cxn modelId="{E640611B-785C-4E79-BE86-F440996809E7}" type="presParOf" srcId="{9A54B5A6-9ECE-4E4E-BA82-2CE11F693D19}" destId="{0158541D-892A-47C1-96BF-B4FA981BE5E1}" srcOrd="15" destOrd="0" presId="urn:microsoft.com/office/officeart/2016/7/layout/BasicProcessNew"/>
    <dgm:cxn modelId="{33F08B14-DC5B-4557-94C6-971051D2170D}" type="presParOf" srcId="{9A54B5A6-9ECE-4E4E-BA82-2CE11F693D19}" destId="{C6204FAE-2091-4340-9BB3-09D05FDF1605}" srcOrd="16" destOrd="0" presId="urn:microsoft.com/office/officeart/2016/7/layout/BasicProcessNew"/>
    <dgm:cxn modelId="{C6486033-97D8-46AA-9BF4-7C3E7AF001A9}" type="presParOf" srcId="{9A54B5A6-9ECE-4E4E-BA82-2CE11F693D19}" destId="{26A13205-B28D-4678-8E89-89BAD6E443B0}" srcOrd="17" destOrd="0" presId="urn:microsoft.com/office/officeart/2016/7/layout/BasicProcessNew"/>
    <dgm:cxn modelId="{CB970F8D-7745-46EB-B531-240594F06EC9}" type="presParOf" srcId="{9A54B5A6-9ECE-4E4E-BA82-2CE11F693D19}" destId="{3A248A84-54B8-401C-B6BC-C072F8A8F917}" srcOrd="18" destOrd="0" presId="urn:microsoft.com/office/officeart/2016/7/layout/BasicProcessNew"/>
    <dgm:cxn modelId="{E239D8DA-96B2-41CC-89B8-AE2A0656A77A}" type="presParOf" srcId="{9A54B5A6-9ECE-4E4E-BA82-2CE11F693D19}" destId="{CCDCBC33-54D5-4541-A7B5-C88646C9D6B2}" srcOrd="19" destOrd="0" presId="urn:microsoft.com/office/officeart/2016/7/layout/BasicProcessNew"/>
    <dgm:cxn modelId="{844FD92A-A3C3-4272-A7DB-382D91C11762}" type="presParOf" srcId="{9A54B5A6-9ECE-4E4E-BA82-2CE11F693D19}" destId="{6A2ED1E3-F122-47AF-A7B7-57756B7FC796}" srcOrd="20" destOrd="0" presId="urn:microsoft.com/office/officeart/2016/7/layout/BasicProcessNew"/>
    <dgm:cxn modelId="{8EAC90D2-17CC-41BE-8CCE-E20D10A832F0}" type="presParOf" srcId="{9A54B5A6-9ECE-4E4E-BA82-2CE11F693D19}" destId="{60F2A908-062C-4CD4-AC3C-218A101EFB39}" srcOrd="21" destOrd="0" presId="urn:microsoft.com/office/officeart/2016/7/layout/BasicProcessNew"/>
    <dgm:cxn modelId="{EB813873-1D3D-430A-997C-D274748173AD}" type="presParOf" srcId="{9A54B5A6-9ECE-4E4E-BA82-2CE11F693D19}" destId="{16B4FA9B-8BC6-4B8A-A55B-A80EF06BD9CE}" srcOrd="22" destOrd="0" presId="urn:microsoft.com/office/officeart/2016/7/layout/BasicProcessNew"/>
    <dgm:cxn modelId="{E7E8D66E-713B-4BA5-BFB8-EB5080F9594F}" type="presParOf" srcId="{9A54B5A6-9ECE-4E4E-BA82-2CE11F693D19}" destId="{54F47CCF-54E3-47F6-A845-CFC7EAE73F46}" srcOrd="23" destOrd="0" presId="urn:microsoft.com/office/officeart/2016/7/layout/BasicProcessNew"/>
    <dgm:cxn modelId="{847BDFFE-6690-458D-AB27-270F475DCB5E}" type="presParOf" srcId="{9A54B5A6-9ECE-4E4E-BA82-2CE11F693D19}" destId="{EB43285F-DF2D-403A-99CB-555E4498B31C}" srcOrd="24" destOrd="0" presId="urn:microsoft.com/office/officeart/2016/7/layout/BasicProcessNew"/>
    <dgm:cxn modelId="{CBC49CD1-AB9C-458B-A5BE-3E21EC059AA0}" type="presParOf" srcId="{9A54B5A6-9ECE-4E4E-BA82-2CE11F693D19}" destId="{7106F9CA-DDDC-4D65-8CCD-D0DEF91C6F11}" srcOrd="25" destOrd="0" presId="urn:microsoft.com/office/officeart/2016/7/layout/BasicProcessNew"/>
    <dgm:cxn modelId="{F28E428E-AE41-43B9-8F8A-F4A7D3CB8D76}" type="presParOf" srcId="{9A54B5A6-9ECE-4E4E-BA82-2CE11F693D19}" destId="{5DDF595C-614F-4620-B540-A894DF41E3C4}" srcOrd="26" destOrd="0" presId="urn:microsoft.com/office/officeart/2016/7/layout/BasicProcessNew"/>
    <dgm:cxn modelId="{2E297172-9374-4D53-8D15-8064BC5CCE47}" type="presParOf" srcId="{9A54B5A6-9ECE-4E4E-BA82-2CE11F693D19}" destId="{48B7E1D2-314C-40CE-A735-3D146D81A534}" srcOrd="27" destOrd="0" presId="urn:microsoft.com/office/officeart/2016/7/layout/BasicProcessNew"/>
    <dgm:cxn modelId="{543A6440-DEFF-4AA7-9DF9-C28AB2D52352}" type="presParOf" srcId="{9A54B5A6-9ECE-4E4E-BA82-2CE11F693D19}" destId="{0654329E-0366-4340-8B06-828B74BD88D2}" srcOrd="28"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31A8B-237E-483B-BAB1-DBEB6D814DC7}">
      <dsp:nvSpPr>
        <dsp:cNvPr id="0" name=""/>
        <dsp:cNvSpPr/>
      </dsp:nvSpPr>
      <dsp:spPr>
        <a:xfrm>
          <a:off x="1973"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Complete the template on slide 8, for your project, adding or deleting boxes where necessary and providing detailed titles for each activity, output, intermediate outcome, outcome and impact. </a:t>
          </a:r>
          <a:endParaRPr lang="en-US" sz="1100" kern="1200" dirty="0"/>
        </a:p>
      </dsp:txBody>
      <dsp:txXfrm>
        <a:off x="1973" y="326398"/>
        <a:ext cx="1205653" cy="3993383"/>
      </dsp:txXfrm>
    </dsp:sp>
    <dsp:sp modelId="{9F734097-7480-498F-87C3-14E57DF957E1}">
      <dsp:nvSpPr>
        <dsp:cNvPr id="0" name=""/>
        <dsp:cNvSpPr/>
      </dsp:nvSpPr>
      <dsp:spPr>
        <a:xfrm>
          <a:off x="1225127" y="2201590"/>
          <a:ext cx="180847"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192E71-AAE3-4E51-B597-6FEF18DE9732}">
      <dsp:nvSpPr>
        <dsp:cNvPr id="0" name=""/>
        <dsp:cNvSpPr/>
      </dsp:nvSpPr>
      <dsp:spPr>
        <a:xfrm>
          <a:off x="1423476"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Start filling out the information about the problem and activities that you are planning to deliver.</a:t>
          </a:r>
          <a:endParaRPr lang="en-US" sz="1100" kern="1200" dirty="0"/>
        </a:p>
      </dsp:txBody>
      <dsp:txXfrm>
        <a:off x="1423476" y="326398"/>
        <a:ext cx="1205653" cy="3993383"/>
      </dsp:txXfrm>
    </dsp:sp>
    <dsp:sp modelId="{7A6E218D-7DFD-4336-960F-C23A468A1FC3}">
      <dsp:nvSpPr>
        <dsp:cNvPr id="0" name=""/>
        <dsp:cNvSpPr/>
      </dsp:nvSpPr>
      <dsp:spPr>
        <a:xfrm>
          <a:off x="2646631" y="2201590"/>
          <a:ext cx="180847"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27AB2-BF65-464A-90C2-00FACBDF7779}">
      <dsp:nvSpPr>
        <dsp:cNvPr id="0" name=""/>
        <dsp:cNvSpPr/>
      </dsp:nvSpPr>
      <dsp:spPr>
        <a:xfrm>
          <a:off x="2844980"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Define your intended impacts and work backwards, filling out outcomes, intermediate outcomes, outputs and activities.</a:t>
          </a:r>
          <a:endParaRPr lang="en-US" sz="1100" kern="1200" dirty="0"/>
        </a:p>
      </dsp:txBody>
      <dsp:txXfrm>
        <a:off x="2844980" y="326398"/>
        <a:ext cx="1205653" cy="3993383"/>
      </dsp:txXfrm>
    </dsp:sp>
    <dsp:sp modelId="{6470562C-34C6-43DF-9F16-1C3329535EEE}">
      <dsp:nvSpPr>
        <dsp:cNvPr id="0" name=""/>
        <dsp:cNvSpPr/>
      </dsp:nvSpPr>
      <dsp:spPr>
        <a:xfrm>
          <a:off x="4068134" y="2201590"/>
          <a:ext cx="180847"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8A35A4-AEE5-4790-9CE0-670F17B2DD3D}">
      <dsp:nvSpPr>
        <dsp:cNvPr id="0" name=""/>
        <dsp:cNvSpPr/>
      </dsp:nvSpPr>
      <dsp:spPr>
        <a:xfrm>
          <a:off x="4266483"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Link boxes horizontally with arrows to illustrate the chain of results from activity to output to intermediate outcome to outcome. Arrows have been provided to illustrate how they should be used. </a:t>
          </a:r>
          <a:r>
            <a:rPr lang="en-GB" sz="1100" b="0" i="0" kern="1200" dirty="0"/>
            <a:t>Results at all levels should express an achieved activity or result rather than an ongoing action or process.</a:t>
          </a:r>
          <a:endParaRPr lang="en-US" sz="1100" kern="1200" dirty="0"/>
        </a:p>
      </dsp:txBody>
      <dsp:txXfrm>
        <a:off x="4266483" y="326398"/>
        <a:ext cx="1205653" cy="3993383"/>
      </dsp:txXfrm>
    </dsp:sp>
    <dsp:sp modelId="{24C30BBA-24CE-44C0-8472-6EFE2849EF17}">
      <dsp:nvSpPr>
        <dsp:cNvPr id="0" name=""/>
        <dsp:cNvSpPr/>
      </dsp:nvSpPr>
      <dsp:spPr>
        <a:xfrm>
          <a:off x="5489638" y="2201590"/>
          <a:ext cx="180847"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204FAE-2091-4340-9BB3-09D05FDF1605}">
      <dsp:nvSpPr>
        <dsp:cNvPr id="0" name=""/>
        <dsp:cNvSpPr/>
      </dsp:nvSpPr>
      <dsp:spPr>
        <a:xfrm>
          <a:off x="5687987"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Clearly state the assumptions underpinning each step in the results chain, and their potential impact on the project’s results. This will help in understanding the underlying factors that could influence the success of the project.</a:t>
          </a:r>
          <a:endParaRPr lang="en-US" sz="1100" kern="1200" dirty="0"/>
        </a:p>
      </dsp:txBody>
      <dsp:txXfrm>
        <a:off x="5687987" y="326398"/>
        <a:ext cx="1205653" cy="3993383"/>
      </dsp:txXfrm>
    </dsp:sp>
    <dsp:sp modelId="{3A248A84-54B8-401C-B6BC-C072F8A8F917}">
      <dsp:nvSpPr>
        <dsp:cNvPr id="0" name=""/>
        <dsp:cNvSpPr/>
      </dsp:nvSpPr>
      <dsp:spPr>
        <a:xfrm>
          <a:off x="6911141" y="2201590"/>
          <a:ext cx="180847"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2ED1E3-F122-47AF-A7B7-57756B7FC796}">
      <dsp:nvSpPr>
        <dsp:cNvPr id="0" name=""/>
        <dsp:cNvSpPr/>
      </dsp:nvSpPr>
      <dsp:spPr>
        <a:xfrm>
          <a:off x="7109490"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Specify the targeted timeframes for the completion of each result. This will help in tracking progress and ensuring timely achievement of project goals.</a:t>
          </a:r>
          <a:endParaRPr lang="en-US" sz="1100" kern="1200" dirty="0"/>
        </a:p>
      </dsp:txBody>
      <dsp:txXfrm>
        <a:off x="7109490" y="326398"/>
        <a:ext cx="1205653" cy="3993383"/>
      </dsp:txXfrm>
    </dsp:sp>
    <dsp:sp modelId="{16B4FA9B-8BC6-4B8A-A55B-A80EF06BD9CE}">
      <dsp:nvSpPr>
        <dsp:cNvPr id="0" name=""/>
        <dsp:cNvSpPr/>
      </dsp:nvSpPr>
      <dsp:spPr>
        <a:xfrm>
          <a:off x="8332644" y="2201590"/>
          <a:ext cx="180847"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43285F-DF2D-403A-99CB-555E4498B31C}">
      <dsp:nvSpPr>
        <dsp:cNvPr id="0" name=""/>
        <dsp:cNvSpPr/>
      </dsp:nvSpPr>
      <dsp:spPr>
        <a:xfrm>
          <a:off x="8530994"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If you need more space, you may copy the template to an additional slide, however in this case we are looking for quality not quantity.</a:t>
          </a:r>
          <a:endParaRPr lang="en-US" sz="1100" kern="1200" dirty="0"/>
        </a:p>
      </dsp:txBody>
      <dsp:txXfrm>
        <a:off x="8530994" y="326398"/>
        <a:ext cx="1205653" cy="3993383"/>
      </dsp:txXfrm>
    </dsp:sp>
    <dsp:sp modelId="{5DDF595C-614F-4620-B540-A894DF41E3C4}">
      <dsp:nvSpPr>
        <dsp:cNvPr id="0" name=""/>
        <dsp:cNvSpPr/>
      </dsp:nvSpPr>
      <dsp:spPr>
        <a:xfrm>
          <a:off x="9754148" y="2201590"/>
          <a:ext cx="180847"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54329E-0366-4340-8B06-828B74BD88D2}">
      <dsp:nvSpPr>
        <dsp:cNvPr id="0" name=""/>
        <dsp:cNvSpPr/>
      </dsp:nvSpPr>
      <dsp:spPr>
        <a:xfrm>
          <a:off x="9952497"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Once you have completed your ToC diagram, please </a:t>
          </a:r>
          <a:r>
            <a:rPr lang="en-GB" sz="1100" b="0" i="0" kern="1200" dirty="0"/>
            <a:t>submit it with your proposal and</a:t>
          </a:r>
          <a:r>
            <a:rPr lang="en-US" sz="1100" b="1" i="0" kern="1200" dirty="0"/>
            <a:t> </a:t>
          </a:r>
          <a:r>
            <a:rPr lang="en-US" sz="1100" b="0" i="0" kern="1200" dirty="0"/>
            <a:t>complete sections 5 and 6 in the </a:t>
          </a:r>
          <a:r>
            <a:rPr lang="en-US" sz="1100" b="1" i="0" kern="1200" dirty="0"/>
            <a:t>Technical Proposal Template.</a:t>
          </a:r>
          <a:endParaRPr lang="en-US" sz="1100" kern="1200" dirty="0"/>
        </a:p>
      </dsp:txBody>
      <dsp:txXfrm>
        <a:off x="9952497" y="326398"/>
        <a:ext cx="1205653" cy="3993383"/>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E1C97D-EE81-4C7B-9FDF-E51CB85139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0FD1F28-2DAB-4EF5-B6A3-6B9A5A0261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7E5776-FB40-4742-968A-6332F4A2EE00}" type="datetimeFigureOut">
              <a:rPr lang="en-GB" smtClean="0"/>
              <a:t>01/10/2024</a:t>
            </a:fld>
            <a:endParaRPr lang="en-GB"/>
          </a:p>
        </p:txBody>
      </p:sp>
      <p:sp>
        <p:nvSpPr>
          <p:cNvPr id="4" name="Footer Placeholder 3">
            <a:extLst>
              <a:ext uri="{FF2B5EF4-FFF2-40B4-BE49-F238E27FC236}">
                <a16:creationId xmlns:a16="http://schemas.microsoft.com/office/drawing/2014/main" id="{1E08DF98-82A1-435D-B6F6-EF60779D6E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6BC6BA2-D87A-4541-BA19-2F767E5EC9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85572C-A01C-4567-8CEB-EC682BAADE77}" type="slidenum">
              <a:rPr lang="en-GB" smtClean="0"/>
              <a:t>‹#›</a:t>
            </a:fld>
            <a:endParaRPr lang="en-GB"/>
          </a:p>
        </p:txBody>
      </p:sp>
    </p:spTree>
    <p:extLst>
      <p:ext uri="{BB962C8B-B14F-4D97-AF65-F5344CB8AC3E}">
        <p14:creationId xmlns:p14="http://schemas.microsoft.com/office/powerpoint/2010/main" val="3537755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39503B-2ED7-400E-BFAD-BE2E007317ED}" type="datetimeFigureOut">
              <a:rPr lang="en-GB" smtClean="0"/>
              <a:t>01/10/2024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C1329-C63B-4808-8D74-31FAD9BF468A}" type="slidenum">
              <a:rPr lang="en-GB" smtClean="0"/>
              <a:t>‹#›</a:t>
            </a:fld>
            <a:endParaRPr lang="en-GB"/>
          </a:p>
        </p:txBody>
      </p:sp>
    </p:spTree>
    <p:extLst>
      <p:ext uri="{BB962C8B-B14F-4D97-AF65-F5344CB8AC3E}">
        <p14:creationId xmlns:p14="http://schemas.microsoft.com/office/powerpoint/2010/main" val="7722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6C1329-C63B-4808-8D74-31FAD9BF468A}" type="slidenum">
              <a:rPr lang="en-GB" smtClean="0"/>
              <a:t>4</a:t>
            </a:fld>
            <a:endParaRPr lang="en-GB"/>
          </a:p>
        </p:txBody>
      </p:sp>
    </p:spTree>
    <p:extLst>
      <p:ext uri="{BB962C8B-B14F-4D97-AF65-F5344CB8AC3E}">
        <p14:creationId xmlns:p14="http://schemas.microsoft.com/office/powerpoint/2010/main" val="207659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6C1329-C63B-4808-8D74-31FAD9BF468A}" type="slidenum">
              <a:rPr lang="en-GB" smtClean="0"/>
              <a:t>5</a:t>
            </a:fld>
            <a:endParaRPr lang="en-GB"/>
          </a:p>
        </p:txBody>
      </p:sp>
    </p:spTree>
    <p:extLst>
      <p:ext uri="{BB962C8B-B14F-4D97-AF65-F5344CB8AC3E}">
        <p14:creationId xmlns:p14="http://schemas.microsoft.com/office/powerpoint/2010/main" val="391266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6C1329-C63B-4808-8D74-31FAD9BF468A}" type="slidenum">
              <a:rPr lang="en-GB" smtClean="0"/>
              <a:t>6</a:t>
            </a:fld>
            <a:endParaRPr lang="en-GB"/>
          </a:p>
        </p:txBody>
      </p:sp>
    </p:spTree>
    <p:extLst>
      <p:ext uri="{BB962C8B-B14F-4D97-AF65-F5344CB8AC3E}">
        <p14:creationId xmlns:p14="http://schemas.microsoft.com/office/powerpoint/2010/main" val="2589350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jpeg"/><Relationship Id="rId2" Type="http://schemas.openxmlformats.org/officeDocument/2006/relationships/hyperlink" Target="http://www.ukpact.co.uk/" TargetMode="External"/><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svg"/><Relationship Id="rId2" Type="http://schemas.openxmlformats.org/officeDocument/2006/relationships/hyperlink" Target="http://www.ukpact.co.uk/" TargetMode="Externa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UK PAC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6263629-CEC3-4B28-BBE6-E874B4CB97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4409" y="929024"/>
            <a:ext cx="3649390" cy="670004"/>
          </a:xfrm>
          <a:prstGeom prst="rect">
            <a:avLst/>
          </a:prstGeom>
        </p:spPr>
      </p:pic>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99CE8067-8890-480A-A6B6-B6C0646890A8}"/>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3" name="Picture Placeholder 2">
            <a:extLst>
              <a:ext uri="{FF2B5EF4-FFF2-40B4-BE49-F238E27FC236}">
                <a16:creationId xmlns:a16="http://schemas.microsoft.com/office/drawing/2014/main" id="{B9C98FBE-19B4-4C37-B365-353323AEEB86}"/>
              </a:ext>
            </a:extLst>
          </p:cNvPr>
          <p:cNvSpPr>
            <a:spLocks noGrp="1"/>
          </p:cNvSpPr>
          <p:nvPr>
            <p:ph type="pic" sz="quarter" idx="14" hasCustomPrompt="1"/>
          </p:nvPr>
        </p:nvSpPr>
        <p:spPr>
          <a:xfrm>
            <a:off x="4880480" y="929024"/>
            <a:ext cx="1915568" cy="1404103"/>
          </a:xfrm>
          <a:prstGeom prst="rect">
            <a:avLst/>
          </a:prstGeom>
        </p:spPr>
        <p:txBody>
          <a:bodyPr/>
          <a:lstStyle>
            <a:lvl1pPr marL="0" indent="0">
              <a:buNone/>
              <a:defRPr sz="1600"/>
            </a:lvl1pPr>
          </a:lstStyle>
          <a:p>
            <a:r>
              <a:rPr lang="en-GB"/>
              <a:t>Co-branding logo (if any)</a:t>
            </a:r>
          </a:p>
        </p:txBody>
      </p:sp>
      <p:sp>
        <p:nvSpPr>
          <p:cNvPr id="11" name="Text Placeholder 16">
            <a:extLst>
              <a:ext uri="{FF2B5EF4-FFF2-40B4-BE49-F238E27FC236}">
                <a16:creationId xmlns:a16="http://schemas.microsoft.com/office/drawing/2014/main" id="{5AEADE1A-4F81-4B42-B674-DAFC74644097}"/>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12" name="Straight Connector 11">
            <a:extLst>
              <a:ext uri="{FF2B5EF4-FFF2-40B4-BE49-F238E27FC236}">
                <a16:creationId xmlns:a16="http://schemas.microsoft.com/office/drawing/2014/main" id="{1E641CC3-003F-418A-9D26-745048368EC0}"/>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reeform: Shape 4">
            <a:extLst>
              <a:ext uri="{FF2B5EF4-FFF2-40B4-BE49-F238E27FC236}">
                <a16:creationId xmlns:a16="http://schemas.microsoft.com/office/drawing/2014/main" id="{6CEFE956-DD74-4A5E-BAD9-AFAD46FB024E}"/>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872061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051C491-8ECC-4BA7-9BEC-F388A5078B19}"/>
              </a:ext>
            </a:extLst>
          </p:cNvPr>
          <p:cNvSpPr>
            <a:spLocks noGrp="1"/>
          </p:cNvSpPr>
          <p:nvPr>
            <p:ph type="body" sz="quarter" idx="11" hasCustomPrompt="1"/>
          </p:nvPr>
        </p:nvSpPr>
        <p:spPr>
          <a:xfrm>
            <a:off x="515937" y="549275"/>
            <a:ext cx="11160125"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cxnSp>
        <p:nvCxnSpPr>
          <p:cNvPr id="5" name="Straight Connector 4">
            <a:extLst>
              <a:ext uri="{FF2B5EF4-FFF2-40B4-BE49-F238E27FC236}">
                <a16:creationId xmlns:a16="http://schemas.microsoft.com/office/drawing/2014/main" id="{04BA5998-6F94-43C5-A099-908965AEE99C}"/>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9" name="Content Placeholder 11">
            <a:extLst>
              <a:ext uri="{FF2B5EF4-FFF2-40B4-BE49-F238E27FC236}">
                <a16:creationId xmlns:a16="http://schemas.microsoft.com/office/drawing/2014/main" id="{7F312CC6-D897-4E9E-BF48-6AD769422AC3}"/>
              </a:ext>
            </a:extLst>
          </p:cNvPr>
          <p:cNvSpPr>
            <a:spLocks noGrp="1"/>
          </p:cNvSpPr>
          <p:nvPr>
            <p:ph sz="quarter" idx="13" hasCustomPrompt="1"/>
          </p:nvPr>
        </p:nvSpPr>
        <p:spPr>
          <a:xfrm>
            <a:off x="515938" y="1671780"/>
            <a:ext cx="11160125" cy="4646181"/>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sp>
        <p:nvSpPr>
          <p:cNvPr id="2" name="TextBox 1">
            <a:extLst>
              <a:ext uri="{FF2B5EF4-FFF2-40B4-BE49-F238E27FC236}">
                <a16:creationId xmlns:a16="http://schemas.microsoft.com/office/drawing/2014/main" id="{F8029646-86D6-4BC1-98FB-EF812D2CE0CA}"/>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233071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669500"/>
            <a:ext cx="11160125"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12" name="TextBox 11">
            <a:extLst>
              <a:ext uri="{FF2B5EF4-FFF2-40B4-BE49-F238E27FC236}">
                <a16:creationId xmlns:a16="http://schemas.microsoft.com/office/drawing/2014/main" id="{AC26EF68-FBAA-48E1-A38C-CD7A1917DD03}"/>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1420264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ext + Shap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051C491-8ECC-4BA7-9BEC-F388A5078B19}"/>
              </a:ext>
            </a:extLst>
          </p:cNvPr>
          <p:cNvSpPr>
            <a:spLocks noGrp="1"/>
          </p:cNvSpPr>
          <p:nvPr>
            <p:ph type="body" sz="quarter" idx="11" hasCustomPrompt="1"/>
          </p:nvPr>
        </p:nvSpPr>
        <p:spPr>
          <a:xfrm>
            <a:off x="527549" y="549274"/>
            <a:ext cx="7519699"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cxnSp>
        <p:nvCxnSpPr>
          <p:cNvPr id="5" name="Straight Connector 4">
            <a:extLst>
              <a:ext uri="{FF2B5EF4-FFF2-40B4-BE49-F238E27FC236}">
                <a16:creationId xmlns:a16="http://schemas.microsoft.com/office/drawing/2014/main" id="{04BA5998-6F94-43C5-A099-908965AEE99C}"/>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9" name="Content Placeholder 11">
            <a:extLst>
              <a:ext uri="{FF2B5EF4-FFF2-40B4-BE49-F238E27FC236}">
                <a16:creationId xmlns:a16="http://schemas.microsoft.com/office/drawing/2014/main" id="{7F312CC6-D897-4E9E-BF48-6AD769422AC3}"/>
              </a:ext>
            </a:extLst>
          </p:cNvPr>
          <p:cNvSpPr>
            <a:spLocks noGrp="1"/>
          </p:cNvSpPr>
          <p:nvPr>
            <p:ph sz="quarter" idx="13" hasCustomPrompt="1"/>
          </p:nvPr>
        </p:nvSpPr>
        <p:spPr>
          <a:xfrm>
            <a:off x="515939" y="1671292"/>
            <a:ext cx="7519698"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sp>
        <p:nvSpPr>
          <p:cNvPr id="2" name="TextBox 1">
            <a:extLst>
              <a:ext uri="{FF2B5EF4-FFF2-40B4-BE49-F238E27FC236}">
                <a16:creationId xmlns:a16="http://schemas.microsoft.com/office/drawing/2014/main" id="{F8029646-86D6-4BC1-98FB-EF812D2CE0CA}"/>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4" name="Freeform: Shape 3">
            <a:extLst>
              <a:ext uri="{FF2B5EF4-FFF2-40B4-BE49-F238E27FC236}">
                <a16:creationId xmlns:a16="http://schemas.microsoft.com/office/drawing/2014/main" id="{637CC9ED-1E88-4782-ACB9-C11EA2FF1DBD}"/>
              </a:ext>
            </a:extLst>
          </p:cNvPr>
          <p:cNvSpPr/>
          <p:nvPr userDrawn="1"/>
        </p:nvSpPr>
        <p:spPr>
          <a:xfrm>
            <a:off x="8274708" y="0"/>
            <a:ext cx="3917292"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275443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ubtitle + Text + Shap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8" y="549276"/>
            <a:ext cx="7538170"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671292"/>
            <a:ext cx="7538170"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9" y="926465"/>
            <a:ext cx="7538170" cy="338138"/>
          </a:xfrm>
          <a:prstGeom prst="rect">
            <a:avLst/>
          </a:prstGeom>
        </p:spPr>
        <p:txBody>
          <a:bodyPr lIns="0" tIns="0" rIns="0" bIns="0" anchor="b"/>
          <a:lstStyle>
            <a:lvl1pPr marL="0" indent="0">
              <a:buNone/>
              <a:defRPr sz="1800" b="1"/>
            </a:lvl1pPr>
          </a:lstStyle>
          <a:p>
            <a:pPr lvl="0"/>
            <a:r>
              <a:rPr lang="en-GB"/>
              <a:t>Subtitle</a:t>
            </a:r>
          </a:p>
        </p:txBody>
      </p:sp>
      <p:sp>
        <p:nvSpPr>
          <p:cNvPr id="12" name="TextBox 11">
            <a:extLst>
              <a:ext uri="{FF2B5EF4-FFF2-40B4-BE49-F238E27FC236}">
                <a16:creationId xmlns:a16="http://schemas.microsoft.com/office/drawing/2014/main" id="{AC26EF68-FBAA-48E1-A38C-CD7A1917DD03}"/>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2" name="Freeform: Shape 1">
            <a:extLst>
              <a:ext uri="{FF2B5EF4-FFF2-40B4-BE49-F238E27FC236}">
                <a16:creationId xmlns:a16="http://schemas.microsoft.com/office/drawing/2014/main" id="{3CE398DC-B101-429E-89E6-533CFD29966C}"/>
              </a:ext>
            </a:extLst>
          </p:cNvPr>
          <p:cNvSpPr/>
          <p:nvPr userDrawn="1"/>
        </p:nvSpPr>
        <p:spPr>
          <a:xfrm>
            <a:off x="8274708" y="0"/>
            <a:ext cx="3917292"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797305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Text (Half/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C1C6F2-EB77-4564-AF82-9F07F79FAAB9}"/>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710271"/>
            <a:ext cx="5432280"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862A4D3-4233-45B1-9FD2-563BE3CFD0AE}"/>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12" name="Content Placeholder 11">
            <a:extLst>
              <a:ext uri="{FF2B5EF4-FFF2-40B4-BE49-F238E27FC236}">
                <a16:creationId xmlns:a16="http://schemas.microsoft.com/office/drawing/2014/main" id="{DB2CD757-A2DB-4D22-8EC4-51AF5937A2E2}"/>
              </a:ext>
            </a:extLst>
          </p:cNvPr>
          <p:cNvSpPr>
            <a:spLocks noGrp="1"/>
          </p:cNvSpPr>
          <p:nvPr>
            <p:ph sz="quarter" idx="15" hasCustomPrompt="1"/>
          </p:nvPr>
        </p:nvSpPr>
        <p:spPr>
          <a:xfrm>
            <a:off x="6243784" y="1710271"/>
            <a:ext cx="5432280" cy="3428995"/>
          </a:xfrm>
          <a:prstGeom prst="rect">
            <a:avLst/>
          </a:prstGeom>
        </p:spPr>
        <p:txBody>
          <a:bodyPr lIns="0" tIns="0" rIns="0" bIns="0" numCol="1" spcCol="540000"/>
          <a:lstStyle>
            <a:lvl1pPr marL="0" indent="0">
              <a:buNone/>
              <a:defRPr sz="1800" b="0" i="0">
                <a:solidFill>
                  <a:schemeClr val="bg1"/>
                </a:solidFill>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9" name="Text Placeholder 14">
            <a:extLst>
              <a:ext uri="{FF2B5EF4-FFF2-40B4-BE49-F238E27FC236}">
                <a16:creationId xmlns:a16="http://schemas.microsoft.com/office/drawing/2014/main" id="{BEDD09D1-7DF8-4E44-B70F-CB73900EB968}"/>
              </a:ext>
            </a:extLst>
          </p:cNvPr>
          <p:cNvSpPr>
            <a:spLocks noGrp="1"/>
          </p:cNvSpPr>
          <p:nvPr>
            <p:ph type="body" sz="quarter" idx="11" hasCustomPrompt="1"/>
          </p:nvPr>
        </p:nvSpPr>
        <p:spPr>
          <a:xfrm>
            <a:off x="527549" y="549274"/>
            <a:ext cx="5568451"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spTree>
    <p:extLst>
      <p:ext uri="{BB962C8B-B14F-4D97-AF65-F5344CB8AC3E}">
        <p14:creationId xmlns:p14="http://schemas.microsoft.com/office/powerpoint/2010/main" val="1012314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Subtitle + Text (Half/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C1C6F2-EB77-4564-AF82-9F07F79FAAB9}"/>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8" y="549276"/>
            <a:ext cx="5506172"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710271"/>
            <a:ext cx="5432280"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9" y="926465"/>
            <a:ext cx="5506172" cy="338138"/>
          </a:xfrm>
          <a:prstGeom prst="rect">
            <a:avLst/>
          </a:prstGeom>
        </p:spPr>
        <p:txBody>
          <a:bodyPr lIns="0" tIns="0" rIns="0" bIns="0" anchor="b"/>
          <a:lstStyle>
            <a:lvl1pPr marL="0" indent="0">
              <a:buNone/>
              <a:defRPr sz="1800" b="1"/>
            </a:lvl1pPr>
          </a:lstStyle>
          <a:p>
            <a:pPr lvl="0"/>
            <a:r>
              <a:rPr lang="en-GB"/>
              <a:t>Subtitle</a:t>
            </a:r>
          </a:p>
        </p:txBody>
      </p:sp>
      <p:sp>
        <p:nvSpPr>
          <p:cNvPr id="18" name="TextBox 17">
            <a:extLst>
              <a:ext uri="{FF2B5EF4-FFF2-40B4-BE49-F238E27FC236}">
                <a16:creationId xmlns:a16="http://schemas.microsoft.com/office/drawing/2014/main" id="{1862A4D3-4233-45B1-9FD2-563BE3CFD0AE}"/>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12" name="Content Placeholder 11">
            <a:extLst>
              <a:ext uri="{FF2B5EF4-FFF2-40B4-BE49-F238E27FC236}">
                <a16:creationId xmlns:a16="http://schemas.microsoft.com/office/drawing/2014/main" id="{DB2CD757-A2DB-4D22-8EC4-51AF5937A2E2}"/>
              </a:ext>
            </a:extLst>
          </p:cNvPr>
          <p:cNvSpPr>
            <a:spLocks noGrp="1"/>
          </p:cNvSpPr>
          <p:nvPr>
            <p:ph sz="quarter" idx="15" hasCustomPrompt="1"/>
          </p:nvPr>
        </p:nvSpPr>
        <p:spPr>
          <a:xfrm>
            <a:off x="6243784" y="1710271"/>
            <a:ext cx="5432280" cy="3428995"/>
          </a:xfrm>
          <a:prstGeom prst="rect">
            <a:avLst/>
          </a:prstGeom>
        </p:spPr>
        <p:txBody>
          <a:bodyPr lIns="0" tIns="0" rIns="0" bIns="0" numCol="1" spcCol="540000"/>
          <a:lstStyle>
            <a:lvl1pPr marL="0" indent="0">
              <a:buNone/>
              <a:defRPr sz="1800" b="0" i="0">
                <a:solidFill>
                  <a:schemeClr val="bg1"/>
                </a:solidFill>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Tree>
    <p:extLst>
      <p:ext uri="{BB962C8B-B14F-4D97-AF65-F5344CB8AC3E}">
        <p14:creationId xmlns:p14="http://schemas.microsoft.com/office/powerpoint/2010/main" val="1809618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title + Text + Imag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7036407" cy="351867"/>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671292"/>
            <a:ext cx="7036329"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C26EF68-FBAA-48E1-A38C-CD7A1917DD03}"/>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13" name="Picture Placeholder 15">
            <a:extLst>
              <a:ext uri="{FF2B5EF4-FFF2-40B4-BE49-F238E27FC236}">
                <a16:creationId xmlns:a16="http://schemas.microsoft.com/office/drawing/2014/main" id="{C4558F93-99D3-4E7E-A973-F0DEA4D9AB46}"/>
              </a:ext>
            </a:extLst>
          </p:cNvPr>
          <p:cNvSpPr>
            <a:spLocks noGrp="1"/>
          </p:cNvSpPr>
          <p:nvPr>
            <p:ph type="pic" sz="quarter" idx="10" hasCustomPrompt="1"/>
          </p:nvPr>
        </p:nvSpPr>
        <p:spPr>
          <a:xfrm>
            <a:off x="8043332" y="0"/>
            <a:ext cx="4148667" cy="6858000"/>
          </a:xfrm>
          <a:custGeom>
            <a:avLst/>
            <a:gdLst>
              <a:gd name="connsiteX0" fmla="*/ 1006469 w 6096000"/>
              <a:gd name="connsiteY0" fmla="*/ 4171409 h 6858000"/>
              <a:gd name="connsiteX1" fmla="*/ 2001498 w 6096000"/>
              <a:gd name="connsiteY1" fmla="*/ 6858000 h 6858000"/>
              <a:gd name="connsiteX2" fmla="*/ 11438 w 6096000"/>
              <a:gd name="connsiteY2" fmla="*/ 6858000 h 6858000"/>
              <a:gd name="connsiteX3" fmla="*/ 0 w 6096000"/>
              <a:gd name="connsiteY3" fmla="*/ 0 h 6858000"/>
              <a:gd name="connsiteX4" fmla="*/ 6096000 w 6096000"/>
              <a:gd name="connsiteY4" fmla="*/ 0 h 6858000"/>
              <a:gd name="connsiteX5" fmla="*/ 6096000 w 6096000"/>
              <a:gd name="connsiteY5" fmla="*/ 3 h 6858000"/>
              <a:gd name="connsiteX6" fmla="*/ 4876799 w 6096000"/>
              <a:gd name="connsiteY6" fmla="*/ 3 h 6858000"/>
              <a:gd name="connsiteX7" fmla="*/ 6096000 w 6096000"/>
              <a:gd name="connsiteY7" fmla="*/ 3917814 h 6858000"/>
              <a:gd name="connsiteX8" fmla="*/ 6096000 w 6096000"/>
              <a:gd name="connsiteY8" fmla="*/ 6858000 h 6858000"/>
              <a:gd name="connsiteX9" fmla="*/ 2499967 w 6096000"/>
              <a:gd name="connsiteY9" fmla="*/ 6858000 h 6858000"/>
              <a:gd name="connsiteX10" fmla="*/ 0 w 6096000"/>
              <a:gd name="connsiteY10"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1006469" y="4171409"/>
                </a:moveTo>
                <a:lnTo>
                  <a:pt x="2001498" y="6858000"/>
                </a:lnTo>
                <a:lnTo>
                  <a:pt x="11438" y="6858000"/>
                </a:lnTo>
                <a:close/>
                <a:moveTo>
                  <a:pt x="0" y="0"/>
                </a:moveTo>
                <a:lnTo>
                  <a:pt x="6096000" y="0"/>
                </a:lnTo>
                <a:lnTo>
                  <a:pt x="6096000" y="3"/>
                </a:lnTo>
                <a:lnTo>
                  <a:pt x="4876799" y="3"/>
                </a:lnTo>
                <a:lnTo>
                  <a:pt x="6096000" y="3917814"/>
                </a:lnTo>
                <a:lnTo>
                  <a:pt x="6096000" y="6858000"/>
                </a:lnTo>
                <a:lnTo>
                  <a:pt x="2499967" y="6858000"/>
                </a:lnTo>
                <a:lnTo>
                  <a:pt x="0" y="3"/>
                </a:lnTo>
                <a:close/>
              </a:path>
            </a:pathLst>
          </a:custGeom>
          <a:noFill/>
        </p:spPr>
        <p:txBody>
          <a:bodyPr wrap="square" anchor="ctr">
            <a:noAutofit/>
          </a:bodyPr>
          <a:lstStyle>
            <a:lvl1pPr marL="0" indent="0">
              <a:buNone/>
              <a:defRPr/>
            </a:lvl1pPr>
          </a:lstStyle>
          <a:p>
            <a:r>
              <a:rPr lang="en-GB"/>
              <a:t>Click to add image</a:t>
            </a:r>
          </a:p>
        </p:txBody>
      </p:sp>
      <p:sp>
        <p:nvSpPr>
          <p:cNvPr id="14" name="Text Placeholder 9">
            <a:extLst>
              <a:ext uri="{FF2B5EF4-FFF2-40B4-BE49-F238E27FC236}">
                <a16:creationId xmlns:a16="http://schemas.microsoft.com/office/drawing/2014/main" id="{68D31D99-80C9-41FB-82D5-1CE21B1E41A4}"/>
              </a:ext>
            </a:extLst>
          </p:cNvPr>
          <p:cNvSpPr>
            <a:spLocks noGrp="1"/>
          </p:cNvSpPr>
          <p:nvPr>
            <p:ph type="body" sz="quarter" idx="14" hasCustomPrompt="1"/>
          </p:nvPr>
        </p:nvSpPr>
        <p:spPr>
          <a:xfrm>
            <a:off x="515938" y="926465"/>
            <a:ext cx="7038000"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67251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title + 2 Column">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710271"/>
            <a:ext cx="5580061"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 name="Rectangle 1">
            <a:extLst>
              <a:ext uri="{FF2B5EF4-FFF2-40B4-BE49-F238E27FC236}">
                <a16:creationId xmlns:a16="http://schemas.microsoft.com/office/drawing/2014/main" id="{5C645F69-D767-4CC6-9DAD-745D1204B141}"/>
              </a:ext>
            </a:extLst>
          </p:cNvPr>
          <p:cNvSpPr/>
          <p:nvPr userDrawn="1"/>
        </p:nvSpPr>
        <p:spPr>
          <a:xfrm>
            <a:off x="6155267" y="1588166"/>
            <a:ext cx="5520796" cy="3678101"/>
          </a:xfrm>
          <a:prstGeom prst="rect">
            <a:avLst/>
          </a:prstGeom>
          <a:solidFill>
            <a:srgbClr val="F4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72289A93-D101-4FAE-B94B-D761FD7D9AE3}"/>
              </a:ext>
            </a:extLst>
          </p:cNvPr>
          <p:cNvSpPr>
            <a:spLocks noGrp="1"/>
          </p:cNvSpPr>
          <p:nvPr>
            <p:ph type="body" sz="quarter" idx="15"/>
          </p:nvPr>
        </p:nvSpPr>
        <p:spPr>
          <a:xfrm>
            <a:off x="6223000" y="1709738"/>
            <a:ext cx="5376863" cy="3472053"/>
          </a:xfrm>
          <a:prstGeom prst="rect">
            <a:avLst/>
          </a:prstGeom>
        </p:spPr>
        <p:txBody>
          <a:bodyPr/>
          <a:lstStyle>
            <a:lvl1pPr marL="0" indent="0">
              <a:buNone/>
              <a:defRPr sz="1800"/>
            </a:lvl1pPr>
          </a:lstStyle>
          <a:p>
            <a:pPr lvl="0"/>
            <a:endParaRPr lang="en-GB"/>
          </a:p>
        </p:txBody>
      </p:sp>
      <p:sp>
        <p:nvSpPr>
          <p:cNvPr id="16" name="Text Placeholder 15">
            <a:extLst>
              <a:ext uri="{FF2B5EF4-FFF2-40B4-BE49-F238E27FC236}">
                <a16:creationId xmlns:a16="http://schemas.microsoft.com/office/drawing/2014/main" id="{DF4F2D81-8C58-423B-A289-9C330D8AF484}"/>
              </a:ext>
            </a:extLst>
          </p:cNvPr>
          <p:cNvSpPr>
            <a:spLocks noGrp="1"/>
          </p:cNvSpPr>
          <p:nvPr>
            <p:ph type="body" sz="quarter" idx="16"/>
          </p:nvPr>
        </p:nvSpPr>
        <p:spPr>
          <a:xfrm>
            <a:off x="515938" y="5359400"/>
            <a:ext cx="11160125" cy="679450"/>
          </a:xfrm>
          <a:prstGeom prst="rect">
            <a:avLst/>
          </a:prstGeom>
          <a:solidFill>
            <a:schemeClr val="accent1"/>
          </a:solidFill>
          <a:effectLst>
            <a:outerShdw blurRad="50800" dist="38100" dir="2700000" algn="tl" rotWithShape="0">
              <a:prstClr val="black">
                <a:alpha val="40000"/>
              </a:prstClr>
            </a:outerShdw>
          </a:effectLst>
        </p:spPr>
        <p:txBody>
          <a:bodyPr anchor="ctr"/>
          <a:lstStyle>
            <a:lvl1pPr marL="0" indent="0" algn="ctr">
              <a:buNone/>
              <a:defRPr sz="1800" b="1">
                <a:solidFill>
                  <a:schemeClr val="bg1"/>
                </a:solidFill>
              </a:defRPr>
            </a:lvl1pPr>
          </a:lstStyle>
          <a:p>
            <a:pPr lvl="0"/>
            <a:endParaRPr lang="en-GB"/>
          </a:p>
        </p:txBody>
      </p:sp>
      <p:sp>
        <p:nvSpPr>
          <p:cNvPr id="18" name="TextBox 17">
            <a:extLst>
              <a:ext uri="{FF2B5EF4-FFF2-40B4-BE49-F238E27FC236}">
                <a16:creationId xmlns:a16="http://schemas.microsoft.com/office/drawing/2014/main" id="{1862A4D3-4233-45B1-9FD2-563BE3CFD0AE}"/>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2406224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Subtitle + 3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BD21959-35F9-4EFB-A177-51FD899E7A7C}"/>
              </a:ext>
            </a:extLst>
          </p:cNvPr>
          <p:cNvSpPr/>
          <p:nvPr userDrawn="1"/>
        </p:nvSpPr>
        <p:spPr>
          <a:xfrm>
            <a:off x="4206394" y="1589949"/>
            <a:ext cx="3792297" cy="4173542"/>
          </a:xfrm>
          <a:prstGeom prst="rect">
            <a:avLst/>
          </a:prstGeom>
          <a:solidFill>
            <a:srgbClr val="F4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4">
            <a:extLst>
              <a:ext uri="{FF2B5EF4-FFF2-40B4-BE49-F238E27FC236}">
                <a16:creationId xmlns:a16="http://schemas.microsoft.com/office/drawing/2014/main" id="{259B53E4-B28A-4F5F-A7B2-B9C4BE21C3CA}"/>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4" name="Straight Connector 3">
            <a:extLst>
              <a:ext uri="{FF2B5EF4-FFF2-40B4-BE49-F238E27FC236}">
                <a16:creationId xmlns:a16="http://schemas.microsoft.com/office/drawing/2014/main" id="{921B1DFF-8E93-41C4-BD52-146CEEE151A6}"/>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8A21845C-DFC8-4FDB-AAF8-F32C752BAC41}"/>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6" name="Content Placeholder 11">
            <a:extLst>
              <a:ext uri="{FF2B5EF4-FFF2-40B4-BE49-F238E27FC236}">
                <a16:creationId xmlns:a16="http://schemas.microsoft.com/office/drawing/2014/main" id="{1715C3BC-6F96-4FD9-912E-E3CDC46B41D0}"/>
              </a:ext>
            </a:extLst>
          </p:cNvPr>
          <p:cNvSpPr>
            <a:spLocks noGrp="1"/>
          </p:cNvSpPr>
          <p:nvPr>
            <p:ph sz="quarter" idx="13" hasCustomPrompt="1"/>
          </p:nvPr>
        </p:nvSpPr>
        <p:spPr>
          <a:xfrm>
            <a:off x="515938" y="1710271"/>
            <a:ext cx="3600000" cy="404856"/>
          </a:xfrm>
          <a:prstGeom prst="rect">
            <a:avLst/>
          </a:prstGeom>
        </p:spPr>
        <p:txBody>
          <a:bodyPr lIns="0" tIns="0" rIns="0" bIns="0" numCol="1" spcCol="540000"/>
          <a:lstStyle>
            <a:lvl1pPr marL="0" indent="0">
              <a:buNone/>
              <a:defRPr sz="1800" b="0" i="0">
                <a:solidFill>
                  <a:schemeClr val="accent1"/>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8" name="Content Placeholder 11">
            <a:extLst>
              <a:ext uri="{FF2B5EF4-FFF2-40B4-BE49-F238E27FC236}">
                <a16:creationId xmlns:a16="http://schemas.microsoft.com/office/drawing/2014/main" id="{3AA3C1B6-DE6D-4E77-86EC-94AB10977CD2}"/>
              </a:ext>
            </a:extLst>
          </p:cNvPr>
          <p:cNvSpPr>
            <a:spLocks noGrp="1"/>
          </p:cNvSpPr>
          <p:nvPr>
            <p:ph sz="quarter" idx="16" hasCustomPrompt="1"/>
          </p:nvPr>
        </p:nvSpPr>
        <p:spPr>
          <a:xfrm>
            <a:off x="8076062" y="2106663"/>
            <a:ext cx="3600000" cy="3509046"/>
          </a:xfrm>
          <a:prstGeom prst="rect">
            <a:avLst/>
          </a:prstGeom>
        </p:spPr>
        <p:txBody>
          <a:bodyPr lIns="0" tIns="0" rIns="0" bIns="0" numCol="1" spcCol="540000"/>
          <a:lstStyle>
            <a:lvl1pPr>
              <a:defRPr lang="en-GB" sz="1600" b="0" i="0" dirty="0">
                <a:cs typeface="Arial" panose="020B0604020202020204" pitchFamily="34" charset="0"/>
              </a:defRPr>
            </a:lvl1pPr>
          </a:lstStyle>
          <a:p>
            <a:pPr marL="342900" lvl="0" indent="-342900">
              <a:buClr>
                <a:schemeClr val="accent1"/>
              </a:buClr>
              <a:buFont typeface="+mj-lt"/>
              <a:buAutoNum type="arabicPeriod"/>
            </a:pPr>
            <a:r>
              <a:rPr lang="en-GB"/>
              <a:t>Click to add text</a:t>
            </a:r>
          </a:p>
        </p:txBody>
      </p:sp>
      <p:sp>
        <p:nvSpPr>
          <p:cNvPr id="9" name="Content Placeholder 11">
            <a:extLst>
              <a:ext uri="{FF2B5EF4-FFF2-40B4-BE49-F238E27FC236}">
                <a16:creationId xmlns:a16="http://schemas.microsoft.com/office/drawing/2014/main" id="{2C758D47-4C87-4859-A9E3-EDE8696743CA}"/>
              </a:ext>
            </a:extLst>
          </p:cNvPr>
          <p:cNvSpPr>
            <a:spLocks noGrp="1"/>
          </p:cNvSpPr>
          <p:nvPr>
            <p:ph sz="quarter" idx="17" hasCustomPrompt="1"/>
          </p:nvPr>
        </p:nvSpPr>
        <p:spPr>
          <a:xfrm>
            <a:off x="515938" y="2106663"/>
            <a:ext cx="3600000" cy="3509046"/>
          </a:xfrm>
          <a:prstGeom prst="rect">
            <a:avLst/>
          </a:prstGeom>
        </p:spPr>
        <p:txBody>
          <a:bodyPr lIns="0" tIns="0" rIns="0" bIns="0" numCol="1" spcCol="540000"/>
          <a:lstStyle>
            <a:lvl1pPr marL="342900" indent="-342900">
              <a:buClr>
                <a:schemeClr val="accent1"/>
              </a:buClr>
              <a:buFont typeface="+mj-lt"/>
              <a:buAutoNum type="arabicPeriod"/>
              <a:defRPr sz="16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0" name="Content Placeholder 11">
            <a:extLst>
              <a:ext uri="{FF2B5EF4-FFF2-40B4-BE49-F238E27FC236}">
                <a16:creationId xmlns:a16="http://schemas.microsoft.com/office/drawing/2014/main" id="{6CAE19C8-7D3C-4A2E-8693-22EB6831CCD8}"/>
              </a:ext>
            </a:extLst>
          </p:cNvPr>
          <p:cNvSpPr>
            <a:spLocks noGrp="1"/>
          </p:cNvSpPr>
          <p:nvPr>
            <p:ph sz="quarter" idx="18" hasCustomPrompt="1"/>
          </p:nvPr>
        </p:nvSpPr>
        <p:spPr>
          <a:xfrm>
            <a:off x="8076063" y="1710271"/>
            <a:ext cx="3600000" cy="404856"/>
          </a:xfrm>
          <a:prstGeom prst="rect">
            <a:avLst/>
          </a:prstGeom>
        </p:spPr>
        <p:txBody>
          <a:bodyPr lIns="0" tIns="0" rIns="0" bIns="0" numCol="1" spcCol="540000"/>
          <a:lstStyle>
            <a:lvl1pPr marL="0" indent="0">
              <a:buNone/>
              <a:defRPr sz="1800" b="0" i="0">
                <a:solidFill>
                  <a:schemeClr val="accent1"/>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3" name="Content Placeholder 11">
            <a:extLst>
              <a:ext uri="{FF2B5EF4-FFF2-40B4-BE49-F238E27FC236}">
                <a16:creationId xmlns:a16="http://schemas.microsoft.com/office/drawing/2014/main" id="{F9F6E32F-6AD7-4737-9AB5-CD84D388D3BC}"/>
              </a:ext>
            </a:extLst>
          </p:cNvPr>
          <p:cNvSpPr>
            <a:spLocks noGrp="1"/>
          </p:cNvSpPr>
          <p:nvPr>
            <p:ph sz="quarter" idx="19" hasCustomPrompt="1"/>
          </p:nvPr>
        </p:nvSpPr>
        <p:spPr>
          <a:xfrm>
            <a:off x="4296000" y="1710271"/>
            <a:ext cx="3600000" cy="404856"/>
          </a:xfrm>
          <a:prstGeom prst="rect">
            <a:avLst/>
          </a:prstGeom>
        </p:spPr>
        <p:txBody>
          <a:bodyPr lIns="0" tIns="0" rIns="0" bIns="0" numCol="1" spcCol="540000"/>
          <a:lstStyle>
            <a:lvl1pPr marL="0" indent="0">
              <a:buNone/>
              <a:defRPr sz="1800" b="0" i="0">
                <a:solidFill>
                  <a:schemeClr val="accent2"/>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5" name="Text Placeholder 14">
            <a:extLst>
              <a:ext uri="{FF2B5EF4-FFF2-40B4-BE49-F238E27FC236}">
                <a16:creationId xmlns:a16="http://schemas.microsoft.com/office/drawing/2014/main" id="{B3E1493D-4BBB-4C8F-A791-4F914478ED5E}"/>
              </a:ext>
            </a:extLst>
          </p:cNvPr>
          <p:cNvSpPr>
            <a:spLocks noGrp="1"/>
          </p:cNvSpPr>
          <p:nvPr>
            <p:ph type="body" sz="quarter" idx="20" hasCustomPrompt="1"/>
          </p:nvPr>
        </p:nvSpPr>
        <p:spPr>
          <a:xfrm>
            <a:off x="4295775" y="2106663"/>
            <a:ext cx="3600450" cy="3509046"/>
          </a:xfrm>
          <a:prstGeom prst="rect">
            <a:avLst/>
          </a:prstGeom>
        </p:spPr>
        <p:txBody>
          <a:bodyPr/>
          <a:lstStyle>
            <a:lvl1pPr marL="342900" indent="-342900">
              <a:buClr>
                <a:schemeClr val="accent2"/>
              </a:buClr>
              <a:buFont typeface="+mj-lt"/>
              <a:buAutoNum type="arabicPeriod"/>
              <a:defRPr sz="1600"/>
            </a:lvl1pPr>
          </a:lstStyle>
          <a:p>
            <a:pPr lvl="0"/>
            <a:r>
              <a:rPr lang="en-GB"/>
              <a:t>Click to add text</a:t>
            </a:r>
          </a:p>
        </p:txBody>
      </p:sp>
      <p:sp>
        <p:nvSpPr>
          <p:cNvPr id="17" name="TextBox 16">
            <a:extLst>
              <a:ext uri="{FF2B5EF4-FFF2-40B4-BE49-F238E27FC236}">
                <a16:creationId xmlns:a16="http://schemas.microsoft.com/office/drawing/2014/main" id="{A71E4570-714D-415F-B1C1-FE5933BB0708}"/>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3393587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ubtitle + List 3">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11" name="Text Placeholder 10">
            <a:extLst>
              <a:ext uri="{FF2B5EF4-FFF2-40B4-BE49-F238E27FC236}">
                <a16:creationId xmlns:a16="http://schemas.microsoft.com/office/drawing/2014/main" id="{4D87DD3D-F004-4CE4-96FD-AC9D99B192FA}"/>
              </a:ext>
            </a:extLst>
          </p:cNvPr>
          <p:cNvSpPr>
            <a:spLocks noGrp="1"/>
          </p:cNvSpPr>
          <p:nvPr>
            <p:ph type="body" sz="quarter" idx="15" hasCustomPrompt="1"/>
          </p:nvPr>
        </p:nvSpPr>
        <p:spPr>
          <a:xfrm>
            <a:off x="1345667" y="2095480"/>
            <a:ext cx="7200000" cy="1080000"/>
          </a:xfrm>
          <a:prstGeom prst="rect">
            <a:avLst/>
          </a:prstGeom>
        </p:spPr>
        <p:txBody>
          <a:bodyPr lIns="0" tIns="0" rIns="0" bIns="0"/>
          <a:lstStyle>
            <a:lvl1pPr marL="0" indent="0">
              <a:buNone/>
              <a:defRPr sz="1600" b="0"/>
            </a:lvl1pPr>
          </a:lstStyle>
          <a:p>
            <a:pPr lvl="0"/>
            <a:r>
              <a:rPr lang="en-GB"/>
              <a:t>Click to add text</a:t>
            </a:r>
          </a:p>
        </p:txBody>
      </p:sp>
      <p:sp>
        <p:nvSpPr>
          <p:cNvPr id="13" name="Text Placeholder 12">
            <a:extLst>
              <a:ext uri="{FF2B5EF4-FFF2-40B4-BE49-F238E27FC236}">
                <a16:creationId xmlns:a16="http://schemas.microsoft.com/office/drawing/2014/main" id="{E57BBCDF-F563-440B-8597-EDE6E35A43A2}"/>
              </a:ext>
            </a:extLst>
          </p:cNvPr>
          <p:cNvSpPr>
            <a:spLocks noGrp="1"/>
          </p:cNvSpPr>
          <p:nvPr>
            <p:ph type="body" sz="quarter" idx="16" hasCustomPrompt="1"/>
          </p:nvPr>
        </p:nvSpPr>
        <p:spPr>
          <a:xfrm>
            <a:off x="397400" y="2095000"/>
            <a:ext cx="889000" cy="1080000"/>
          </a:xfrm>
          <a:prstGeom prst="rect">
            <a:avLst/>
          </a:prstGeom>
        </p:spPr>
        <p:txBody>
          <a:bodyPr anchor="ctr"/>
          <a:lstStyle>
            <a:lvl1pPr marL="0" indent="0">
              <a:buNone/>
              <a:defRPr sz="8800" b="0">
                <a:solidFill>
                  <a:srgbClr val="002062"/>
                </a:solidFill>
                <a:latin typeface="+mj-lt"/>
              </a:defRPr>
            </a:lvl1pPr>
          </a:lstStyle>
          <a:p>
            <a:pPr lvl="0"/>
            <a:r>
              <a:rPr lang="en-GB" sz="8800">
                <a:latin typeface="+mj-lt"/>
              </a:rPr>
              <a:t>1</a:t>
            </a:r>
            <a:endParaRPr lang="en-GB"/>
          </a:p>
        </p:txBody>
      </p:sp>
      <p:sp>
        <p:nvSpPr>
          <p:cNvPr id="14" name="Text Placeholder 10">
            <a:extLst>
              <a:ext uri="{FF2B5EF4-FFF2-40B4-BE49-F238E27FC236}">
                <a16:creationId xmlns:a16="http://schemas.microsoft.com/office/drawing/2014/main" id="{49492BEE-3211-459B-88EE-123D97BCCEE4}"/>
              </a:ext>
            </a:extLst>
          </p:cNvPr>
          <p:cNvSpPr>
            <a:spLocks noGrp="1"/>
          </p:cNvSpPr>
          <p:nvPr>
            <p:ph type="body" sz="quarter" idx="17" hasCustomPrompt="1"/>
          </p:nvPr>
        </p:nvSpPr>
        <p:spPr>
          <a:xfrm>
            <a:off x="1345667" y="4851535"/>
            <a:ext cx="7200000" cy="1080000"/>
          </a:xfrm>
          <a:prstGeom prst="rect">
            <a:avLst/>
          </a:prstGeom>
        </p:spPr>
        <p:txBody>
          <a:bodyPr lIns="0" tIns="0" rIns="0" bIns="0"/>
          <a:lstStyle>
            <a:lvl1pPr marL="0" indent="0">
              <a:buNone/>
              <a:defRPr sz="1600"/>
            </a:lvl1pPr>
          </a:lstStyle>
          <a:p>
            <a:pPr lvl="0"/>
            <a:r>
              <a:rPr lang="en-GB"/>
              <a:t>Click to add text</a:t>
            </a:r>
          </a:p>
        </p:txBody>
      </p:sp>
      <p:sp>
        <p:nvSpPr>
          <p:cNvPr id="15" name="Text Placeholder 12">
            <a:extLst>
              <a:ext uri="{FF2B5EF4-FFF2-40B4-BE49-F238E27FC236}">
                <a16:creationId xmlns:a16="http://schemas.microsoft.com/office/drawing/2014/main" id="{7D60536D-3F9A-4D6B-B511-69318B021796}"/>
              </a:ext>
            </a:extLst>
          </p:cNvPr>
          <p:cNvSpPr>
            <a:spLocks noGrp="1"/>
          </p:cNvSpPr>
          <p:nvPr>
            <p:ph type="body" sz="quarter" idx="18" hasCustomPrompt="1"/>
          </p:nvPr>
        </p:nvSpPr>
        <p:spPr>
          <a:xfrm>
            <a:off x="397400" y="4851055"/>
            <a:ext cx="889000" cy="1080000"/>
          </a:xfrm>
          <a:prstGeom prst="rect">
            <a:avLst/>
          </a:prstGeom>
        </p:spPr>
        <p:txBody>
          <a:bodyPr anchor="ctr"/>
          <a:lstStyle>
            <a:lvl1pPr marL="0" indent="0">
              <a:buNone/>
              <a:defRPr sz="8800">
                <a:solidFill>
                  <a:srgbClr val="002062"/>
                </a:solidFill>
                <a:latin typeface="+mj-lt"/>
              </a:defRPr>
            </a:lvl1pPr>
          </a:lstStyle>
          <a:p>
            <a:pPr lvl="0"/>
            <a:r>
              <a:rPr lang="en-GB" sz="8800">
                <a:latin typeface="+mj-lt"/>
              </a:rPr>
              <a:t>3</a:t>
            </a:r>
            <a:endParaRPr lang="en-GB"/>
          </a:p>
        </p:txBody>
      </p:sp>
      <p:sp>
        <p:nvSpPr>
          <p:cNvPr id="16" name="Text Placeholder 12">
            <a:extLst>
              <a:ext uri="{FF2B5EF4-FFF2-40B4-BE49-F238E27FC236}">
                <a16:creationId xmlns:a16="http://schemas.microsoft.com/office/drawing/2014/main" id="{E1C0E36F-9ACF-4BBD-B2BD-586898EFAF11}"/>
              </a:ext>
            </a:extLst>
          </p:cNvPr>
          <p:cNvSpPr>
            <a:spLocks noGrp="1"/>
          </p:cNvSpPr>
          <p:nvPr>
            <p:ph type="body" sz="quarter" idx="19" hasCustomPrompt="1"/>
          </p:nvPr>
        </p:nvSpPr>
        <p:spPr>
          <a:xfrm>
            <a:off x="10765111" y="3473027"/>
            <a:ext cx="889000" cy="1080000"/>
          </a:xfrm>
          <a:prstGeom prst="rect">
            <a:avLst/>
          </a:prstGeom>
        </p:spPr>
        <p:txBody>
          <a:bodyPr anchor="ctr"/>
          <a:lstStyle>
            <a:lvl1pPr marL="0" indent="0">
              <a:buNone/>
              <a:defRPr sz="8800" b="0">
                <a:solidFill>
                  <a:srgbClr val="002062"/>
                </a:solidFill>
                <a:latin typeface="+mj-lt"/>
              </a:defRPr>
            </a:lvl1pPr>
          </a:lstStyle>
          <a:p>
            <a:pPr lvl="0"/>
            <a:r>
              <a:rPr lang="en-GB" sz="8800">
                <a:latin typeface="+mj-lt"/>
              </a:rPr>
              <a:t>2</a:t>
            </a:r>
            <a:endParaRPr lang="en-GB"/>
          </a:p>
        </p:txBody>
      </p:sp>
      <p:sp>
        <p:nvSpPr>
          <p:cNvPr id="17" name="Text Placeholder 10">
            <a:extLst>
              <a:ext uri="{FF2B5EF4-FFF2-40B4-BE49-F238E27FC236}">
                <a16:creationId xmlns:a16="http://schemas.microsoft.com/office/drawing/2014/main" id="{295946AE-606B-4A9F-AFB5-77F4385112F9}"/>
              </a:ext>
            </a:extLst>
          </p:cNvPr>
          <p:cNvSpPr>
            <a:spLocks noGrp="1"/>
          </p:cNvSpPr>
          <p:nvPr>
            <p:ph type="body" sz="quarter" idx="20" hasCustomPrompt="1"/>
          </p:nvPr>
        </p:nvSpPr>
        <p:spPr>
          <a:xfrm>
            <a:off x="3496200" y="3473027"/>
            <a:ext cx="7200000" cy="1080000"/>
          </a:xfrm>
          <a:prstGeom prst="rect">
            <a:avLst/>
          </a:prstGeom>
        </p:spPr>
        <p:txBody>
          <a:bodyPr lIns="0" tIns="0" rIns="0" bIns="0"/>
          <a:lstStyle>
            <a:lvl1pPr marL="0" indent="0" algn="r">
              <a:buNone/>
              <a:defRPr sz="1600" b="0"/>
            </a:lvl1pPr>
          </a:lstStyle>
          <a:p>
            <a:pPr lvl="0"/>
            <a:r>
              <a:rPr lang="en-GB"/>
              <a:t>Click to add text</a:t>
            </a:r>
          </a:p>
        </p:txBody>
      </p:sp>
      <p:sp>
        <p:nvSpPr>
          <p:cNvPr id="19" name="Picture Placeholder 18">
            <a:extLst>
              <a:ext uri="{FF2B5EF4-FFF2-40B4-BE49-F238E27FC236}">
                <a16:creationId xmlns:a16="http://schemas.microsoft.com/office/drawing/2014/main" id="{739DB259-62D4-41AB-B772-7D25ACA80D7A}"/>
              </a:ext>
            </a:extLst>
          </p:cNvPr>
          <p:cNvSpPr>
            <a:spLocks noGrp="1"/>
          </p:cNvSpPr>
          <p:nvPr>
            <p:ph type="pic" sz="quarter" idx="21" hasCustomPrompt="1"/>
          </p:nvPr>
        </p:nvSpPr>
        <p:spPr>
          <a:xfrm>
            <a:off x="9202363" y="2095500"/>
            <a:ext cx="1493837" cy="1074738"/>
          </a:xfrm>
          <a:prstGeom prst="rect">
            <a:avLst/>
          </a:prstGeom>
        </p:spPr>
        <p:txBody>
          <a:bodyPr/>
          <a:lstStyle>
            <a:lvl1pPr marL="0" indent="0">
              <a:buNone/>
              <a:defRPr sz="2000"/>
            </a:lvl1pPr>
          </a:lstStyle>
          <a:p>
            <a:r>
              <a:rPr lang="en-GB"/>
              <a:t>Icon or picture</a:t>
            </a:r>
          </a:p>
        </p:txBody>
      </p:sp>
      <p:sp>
        <p:nvSpPr>
          <p:cNvPr id="20" name="Picture Placeholder 18">
            <a:extLst>
              <a:ext uri="{FF2B5EF4-FFF2-40B4-BE49-F238E27FC236}">
                <a16:creationId xmlns:a16="http://schemas.microsoft.com/office/drawing/2014/main" id="{3A1E4223-B1F2-4629-A08B-77032C21C3EF}"/>
              </a:ext>
            </a:extLst>
          </p:cNvPr>
          <p:cNvSpPr>
            <a:spLocks noGrp="1"/>
          </p:cNvSpPr>
          <p:nvPr>
            <p:ph type="pic" sz="quarter" idx="22" hasCustomPrompt="1"/>
          </p:nvPr>
        </p:nvSpPr>
        <p:spPr>
          <a:xfrm>
            <a:off x="9202362" y="4856317"/>
            <a:ext cx="1493837" cy="1074738"/>
          </a:xfrm>
          <a:prstGeom prst="rect">
            <a:avLst/>
          </a:prstGeom>
        </p:spPr>
        <p:txBody>
          <a:bodyPr/>
          <a:lstStyle>
            <a:lvl1pPr marL="0" indent="0">
              <a:buNone/>
              <a:defRPr sz="2000"/>
            </a:lvl1pPr>
          </a:lstStyle>
          <a:p>
            <a:r>
              <a:rPr lang="en-GB"/>
              <a:t>Icon or picture</a:t>
            </a:r>
          </a:p>
        </p:txBody>
      </p:sp>
      <p:sp>
        <p:nvSpPr>
          <p:cNvPr id="21" name="Picture Placeholder 18">
            <a:extLst>
              <a:ext uri="{FF2B5EF4-FFF2-40B4-BE49-F238E27FC236}">
                <a16:creationId xmlns:a16="http://schemas.microsoft.com/office/drawing/2014/main" id="{F3E3A0BA-8AC4-4189-987C-C58238DCE13E}"/>
              </a:ext>
            </a:extLst>
          </p:cNvPr>
          <p:cNvSpPr>
            <a:spLocks noGrp="1"/>
          </p:cNvSpPr>
          <p:nvPr>
            <p:ph type="pic" sz="quarter" idx="23" hasCustomPrompt="1"/>
          </p:nvPr>
        </p:nvSpPr>
        <p:spPr>
          <a:xfrm>
            <a:off x="1345667" y="3478289"/>
            <a:ext cx="1493837" cy="1074738"/>
          </a:xfrm>
          <a:prstGeom prst="rect">
            <a:avLst/>
          </a:prstGeom>
        </p:spPr>
        <p:txBody>
          <a:bodyPr/>
          <a:lstStyle>
            <a:lvl1pPr marL="0" indent="0">
              <a:buNone/>
              <a:defRPr sz="2000"/>
            </a:lvl1pPr>
          </a:lstStyle>
          <a:p>
            <a:r>
              <a:rPr lang="en-GB"/>
              <a:t>Icon or picture</a:t>
            </a:r>
          </a:p>
        </p:txBody>
      </p:sp>
      <p:sp>
        <p:nvSpPr>
          <p:cNvPr id="23" name="TextBox 22">
            <a:extLst>
              <a:ext uri="{FF2B5EF4-FFF2-40B4-BE49-F238E27FC236}">
                <a16:creationId xmlns:a16="http://schemas.microsoft.com/office/drawing/2014/main" id="{C6C7C45F-CC4D-44C6-94C7-0AD69EB9E108}"/>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391567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UK PAC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6263629-CEC3-4B28-BBE6-E874B4CB97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4409" y="929024"/>
            <a:ext cx="3649390" cy="670004"/>
          </a:xfrm>
          <a:prstGeom prst="rect">
            <a:avLst/>
          </a:prstGeom>
        </p:spPr>
      </p:pic>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99CE8067-8890-480A-A6B6-B6C0646890A8}"/>
              </a:ext>
            </a:extLst>
          </p:cNvPr>
          <p:cNvSpPr>
            <a:spLocks noGrp="1"/>
          </p:cNvSpPr>
          <p:nvPr>
            <p:ph type="body" sz="quarter" idx="13" hasCustomPrompt="1"/>
          </p:nvPr>
        </p:nvSpPr>
        <p:spPr>
          <a:xfrm>
            <a:off x="525173"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3" name="Picture Placeholder 2">
            <a:extLst>
              <a:ext uri="{FF2B5EF4-FFF2-40B4-BE49-F238E27FC236}">
                <a16:creationId xmlns:a16="http://schemas.microsoft.com/office/drawing/2014/main" id="{B9C98FBE-19B4-4C37-B365-353323AEEB86}"/>
              </a:ext>
            </a:extLst>
          </p:cNvPr>
          <p:cNvSpPr>
            <a:spLocks noGrp="1"/>
          </p:cNvSpPr>
          <p:nvPr>
            <p:ph type="pic" sz="quarter" idx="14" hasCustomPrompt="1"/>
          </p:nvPr>
        </p:nvSpPr>
        <p:spPr>
          <a:xfrm>
            <a:off x="4880480" y="929024"/>
            <a:ext cx="1915568" cy="1404103"/>
          </a:xfrm>
          <a:prstGeom prst="rect">
            <a:avLst/>
          </a:prstGeom>
        </p:spPr>
        <p:txBody>
          <a:bodyPr/>
          <a:lstStyle>
            <a:lvl1pPr marL="0" indent="0">
              <a:buNone/>
              <a:defRPr sz="1600"/>
            </a:lvl1pPr>
          </a:lstStyle>
          <a:p>
            <a:r>
              <a:rPr lang="en-GB"/>
              <a:t>Co-branding logo (if any)</a:t>
            </a:r>
          </a:p>
        </p:txBody>
      </p:sp>
      <p:sp>
        <p:nvSpPr>
          <p:cNvPr id="11" name="Text Placeholder 16">
            <a:extLst>
              <a:ext uri="{FF2B5EF4-FFF2-40B4-BE49-F238E27FC236}">
                <a16:creationId xmlns:a16="http://schemas.microsoft.com/office/drawing/2014/main" id="{5AEADE1A-4F81-4B42-B674-DAFC74644097}"/>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12" name="Straight Connector 11">
            <a:extLst>
              <a:ext uri="{FF2B5EF4-FFF2-40B4-BE49-F238E27FC236}">
                <a16:creationId xmlns:a16="http://schemas.microsoft.com/office/drawing/2014/main" id="{1E641CC3-003F-418A-9D26-745048368EC0}"/>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6BFD4B41-41F5-4CBD-B7AA-6916772E5C8F}"/>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747841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Subtitle + Icons + List 3 (navy)">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3446B252-76ED-400B-B8F0-67A9EE4EDCB6}"/>
              </a:ext>
            </a:extLst>
          </p:cNvPr>
          <p:cNvSpPr>
            <a:spLocks noGrp="1"/>
          </p:cNvSpPr>
          <p:nvPr>
            <p:ph type="pic" sz="quarter" idx="14" hasCustomPrompt="1"/>
          </p:nvPr>
        </p:nvSpPr>
        <p:spPr>
          <a:xfrm>
            <a:off x="1113537" y="1681310"/>
            <a:ext cx="1944000" cy="1944000"/>
          </a:xfrm>
          <a:prstGeom prst="ellipse">
            <a:avLst/>
          </a:prstGeom>
          <a:ln w="28575">
            <a:solidFill>
              <a:schemeClr val="accent1"/>
            </a:solidFill>
          </a:ln>
        </p:spPr>
        <p:txBody>
          <a:bodyPr anchor="ctr"/>
          <a:lstStyle>
            <a:lvl1pPr marL="0" indent="0" algn="ctr">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Icon or picture</a:t>
            </a:r>
          </a:p>
        </p:txBody>
      </p:sp>
      <p:sp>
        <p:nvSpPr>
          <p:cNvPr id="4" name="Text Placeholder 12">
            <a:extLst>
              <a:ext uri="{FF2B5EF4-FFF2-40B4-BE49-F238E27FC236}">
                <a16:creationId xmlns:a16="http://schemas.microsoft.com/office/drawing/2014/main" id="{E741D62D-AEF6-44D1-8677-FAFBE4AE7F09}"/>
              </a:ext>
            </a:extLst>
          </p:cNvPr>
          <p:cNvSpPr>
            <a:spLocks noGrp="1"/>
          </p:cNvSpPr>
          <p:nvPr>
            <p:ph type="body" sz="quarter" idx="15"/>
          </p:nvPr>
        </p:nvSpPr>
        <p:spPr>
          <a:xfrm>
            <a:off x="516579" y="3783387"/>
            <a:ext cx="3137917" cy="322257"/>
          </a:xfrm>
          <a:prstGeom prst="rect">
            <a:avLst/>
          </a:prstGeom>
          <a:solidFill>
            <a:schemeClr val="accent1"/>
          </a:solidFill>
          <a:ln>
            <a:solidFill>
              <a:schemeClr val="accent1"/>
            </a:solidFill>
          </a:ln>
        </p:spPr>
        <p:txBody>
          <a:bodyPr anchor="ctr"/>
          <a:lstStyle>
            <a:lvl1pPr marL="0" indent="0" algn="ctr">
              <a:buNone/>
              <a:defRPr sz="1800">
                <a:solidFill>
                  <a:schemeClr val="bg1"/>
                </a:solidFill>
                <a:latin typeface="+mj-lt"/>
              </a:defRPr>
            </a:lvl1pPr>
          </a:lstStyle>
          <a:p>
            <a:endParaRPr lang="en-AU"/>
          </a:p>
        </p:txBody>
      </p:sp>
      <p:sp>
        <p:nvSpPr>
          <p:cNvPr id="5" name="Text Placeholder 13">
            <a:extLst>
              <a:ext uri="{FF2B5EF4-FFF2-40B4-BE49-F238E27FC236}">
                <a16:creationId xmlns:a16="http://schemas.microsoft.com/office/drawing/2014/main" id="{9E2EDBAD-2457-44F8-B339-9E0C9A24C979}"/>
              </a:ext>
            </a:extLst>
          </p:cNvPr>
          <p:cNvSpPr>
            <a:spLocks noGrp="1"/>
          </p:cNvSpPr>
          <p:nvPr>
            <p:ph type="body" sz="quarter" idx="16"/>
          </p:nvPr>
        </p:nvSpPr>
        <p:spPr>
          <a:xfrm>
            <a:off x="515937" y="4267295"/>
            <a:ext cx="3139200" cy="2041430"/>
          </a:xfrm>
          <a:prstGeom prst="rect">
            <a:avLst/>
          </a:prstGeom>
        </p:spPr>
        <p:txBody>
          <a:bodyPr lIns="0" tIns="0" rIns="0" bIns="0"/>
          <a:lstStyle>
            <a:lvl1pPr marL="0" indent="0">
              <a:buNone/>
              <a:defRPr sz="1600"/>
            </a:lvl1pPr>
          </a:lstStyle>
          <a:p>
            <a:endParaRPr lang="en-AU"/>
          </a:p>
        </p:txBody>
      </p:sp>
      <p:sp>
        <p:nvSpPr>
          <p:cNvPr id="6" name="Picture Placeholder 14">
            <a:extLst>
              <a:ext uri="{FF2B5EF4-FFF2-40B4-BE49-F238E27FC236}">
                <a16:creationId xmlns:a16="http://schemas.microsoft.com/office/drawing/2014/main" id="{7F026321-4542-46BC-8861-D564416ED507}"/>
              </a:ext>
            </a:extLst>
          </p:cNvPr>
          <p:cNvSpPr>
            <a:spLocks noGrp="1" noChangeAspect="1"/>
          </p:cNvSpPr>
          <p:nvPr>
            <p:ph type="pic" sz="quarter" idx="17" hasCustomPrompt="1"/>
          </p:nvPr>
        </p:nvSpPr>
        <p:spPr>
          <a:xfrm>
            <a:off x="5124146" y="1681310"/>
            <a:ext cx="1944000" cy="1944000"/>
          </a:xfrm>
          <a:prstGeom prst="ellipse">
            <a:avLst/>
          </a:prstGeom>
          <a:ln w="28575">
            <a:solidFill>
              <a:schemeClr val="accent1"/>
            </a:solidFill>
          </a:ln>
        </p:spPr>
        <p:txBody>
          <a:bodyPr anchor="ctr"/>
          <a:lstStyle>
            <a:lvl1pPr marL="0" indent="0" algn="ctr">
              <a:buNone/>
              <a:defRPr sz="2400"/>
            </a:lvl1pPr>
          </a:lstStyle>
          <a:p>
            <a:r>
              <a:rPr lang="en-GB"/>
              <a:t>Icon or picture</a:t>
            </a:r>
          </a:p>
        </p:txBody>
      </p:sp>
      <p:sp>
        <p:nvSpPr>
          <p:cNvPr id="7" name="Text Placeholder 15">
            <a:extLst>
              <a:ext uri="{FF2B5EF4-FFF2-40B4-BE49-F238E27FC236}">
                <a16:creationId xmlns:a16="http://schemas.microsoft.com/office/drawing/2014/main" id="{0308D1C8-C05C-4A13-82E6-135810E99959}"/>
              </a:ext>
            </a:extLst>
          </p:cNvPr>
          <p:cNvSpPr>
            <a:spLocks noGrp="1"/>
          </p:cNvSpPr>
          <p:nvPr>
            <p:ph type="body" sz="quarter" idx="18"/>
          </p:nvPr>
        </p:nvSpPr>
        <p:spPr>
          <a:xfrm>
            <a:off x="4526546" y="3784256"/>
            <a:ext cx="3139200" cy="321976"/>
          </a:xfrm>
          <a:prstGeom prst="rect">
            <a:avLst/>
          </a:prstGeom>
          <a:solidFill>
            <a:schemeClr val="accent1"/>
          </a:solidFill>
          <a:ln>
            <a:solidFill>
              <a:schemeClr val="accent1"/>
            </a:solidFill>
          </a:ln>
        </p:spPr>
        <p:txBody>
          <a:bodyPr anchor="ctr"/>
          <a:lstStyle>
            <a:lvl1pPr>
              <a:defRPr lang="en-AU" sz="1800">
                <a:solidFill>
                  <a:schemeClr val="bg1"/>
                </a:solidFill>
                <a:latin typeface="+mj-lt"/>
              </a:defRPr>
            </a:lvl1pPr>
          </a:lstStyle>
          <a:p>
            <a:pPr marL="0" lvl="0" indent="0" algn="ctr">
              <a:buNone/>
            </a:pPr>
            <a:endParaRPr lang="en-AU"/>
          </a:p>
        </p:txBody>
      </p:sp>
      <p:sp>
        <p:nvSpPr>
          <p:cNvPr id="8" name="Picture Placeholder 16">
            <a:extLst>
              <a:ext uri="{FF2B5EF4-FFF2-40B4-BE49-F238E27FC236}">
                <a16:creationId xmlns:a16="http://schemas.microsoft.com/office/drawing/2014/main" id="{9D96CA86-E940-492F-AB2D-DE82C58D05FE}"/>
              </a:ext>
            </a:extLst>
          </p:cNvPr>
          <p:cNvSpPr>
            <a:spLocks noGrp="1" noChangeAspect="1"/>
          </p:cNvSpPr>
          <p:nvPr>
            <p:ph type="pic" sz="quarter" idx="20" hasCustomPrompt="1"/>
          </p:nvPr>
        </p:nvSpPr>
        <p:spPr>
          <a:xfrm>
            <a:off x="9134043" y="1681310"/>
            <a:ext cx="1944000" cy="1944000"/>
          </a:xfrm>
          <a:prstGeom prst="ellipse">
            <a:avLst/>
          </a:prstGeom>
          <a:ln w="28575">
            <a:solidFill>
              <a:schemeClr val="accent1"/>
            </a:solidFill>
          </a:ln>
        </p:spPr>
        <p:txBody>
          <a:bodyPr anchor="ctr"/>
          <a:lstStyle>
            <a:lvl1pPr marL="0" indent="0" algn="ctr">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Icon or picture</a:t>
            </a:r>
          </a:p>
        </p:txBody>
      </p:sp>
      <p:sp>
        <p:nvSpPr>
          <p:cNvPr id="9" name="Text Placeholder 17">
            <a:extLst>
              <a:ext uri="{FF2B5EF4-FFF2-40B4-BE49-F238E27FC236}">
                <a16:creationId xmlns:a16="http://schemas.microsoft.com/office/drawing/2014/main" id="{7E7C24A6-E314-4C3A-BA03-E8FFEEFDDCF5}"/>
              </a:ext>
            </a:extLst>
          </p:cNvPr>
          <p:cNvSpPr>
            <a:spLocks noGrp="1"/>
          </p:cNvSpPr>
          <p:nvPr>
            <p:ph type="body" sz="quarter" idx="21"/>
          </p:nvPr>
        </p:nvSpPr>
        <p:spPr>
          <a:xfrm>
            <a:off x="8535730" y="3783387"/>
            <a:ext cx="3140627" cy="322257"/>
          </a:xfrm>
          <a:prstGeom prst="rect">
            <a:avLst/>
          </a:prstGeom>
          <a:solidFill>
            <a:schemeClr val="accent1"/>
          </a:solidFill>
          <a:ln>
            <a:solidFill>
              <a:schemeClr val="accent1"/>
            </a:solidFill>
          </a:ln>
        </p:spPr>
        <p:txBody>
          <a:bodyPr anchor="ctr"/>
          <a:lstStyle>
            <a:lvl1pPr>
              <a:defRPr lang="en-AU" sz="1800">
                <a:solidFill>
                  <a:schemeClr val="bg1"/>
                </a:solidFill>
                <a:latin typeface="+mj-lt"/>
              </a:defRPr>
            </a:lvl1pPr>
          </a:lstStyle>
          <a:p>
            <a:pPr marL="0" lvl="0" indent="0" algn="ctr">
              <a:buNone/>
            </a:pPr>
            <a:endParaRPr lang="en-AU"/>
          </a:p>
        </p:txBody>
      </p:sp>
      <p:sp>
        <p:nvSpPr>
          <p:cNvPr id="10" name="Text Placeholder 18">
            <a:extLst>
              <a:ext uri="{FF2B5EF4-FFF2-40B4-BE49-F238E27FC236}">
                <a16:creationId xmlns:a16="http://schemas.microsoft.com/office/drawing/2014/main" id="{54F35C84-9A25-43A4-ACDB-EEDD0195CAD1}"/>
              </a:ext>
            </a:extLst>
          </p:cNvPr>
          <p:cNvSpPr>
            <a:spLocks noGrp="1"/>
          </p:cNvSpPr>
          <p:nvPr>
            <p:ph type="body" sz="quarter" idx="22"/>
          </p:nvPr>
        </p:nvSpPr>
        <p:spPr>
          <a:xfrm>
            <a:off x="8536443" y="4267294"/>
            <a:ext cx="3139200" cy="2041430"/>
          </a:xfrm>
          <a:prstGeom prst="rect">
            <a:avLst/>
          </a:prstGeom>
        </p:spPr>
        <p:txBody>
          <a:bodyPr lIns="0" tIns="0" rIns="0" bIns="0"/>
          <a:lstStyle>
            <a:lvl1pPr marL="0" indent="0">
              <a:buNone/>
              <a:defRPr sz="1600"/>
            </a:lvl1pPr>
          </a:lstStyle>
          <a:p>
            <a:endParaRPr lang="en-AU"/>
          </a:p>
        </p:txBody>
      </p:sp>
      <p:sp>
        <p:nvSpPr>
          <p:cNvPr id="11" name="Text Placeholder 19">
            <a:extLst>
              <a:ext uri="{FF2B5EF4-FFF2-40B4-BE49-F238E27FC236}">
                <a16:creationId xmlns:a16="http://schemas.microsoft.com/office/drawing/2014/main" id="{6C2D5672-D40A-47AC-856E-02FDBE4BF9BC}"/>
              </a:ext>
            </a:extLst>
          </p:cNvPr>
          <p:cNvSpPr>
            <a:spLocks noGrp="1"/>
          </p:cNvSpPr>
          <p:nvPr>
            <p:ph type="body" sz="quarter" idx="23"/>
          </p:nvPr>
        </p:nvSpPr>
        <p:spPr>
          <a:xfrm>
            <a:off x="4526546" y="4267295"/>
            <a:ext cx="3139200" cy="2041430"/>
          </a:xfrm>
          <a:prstGeom prst="rect">
            <a:avLst/>
          </a:prstGeom>
        </p:spPr>
        <p:txBody>
          <a:bodyPr lIns="0" tIns="0" rIns="0" bIns="0"/>
          <a:lstStyle>
            <a:lvl1pPr marL="0" indent="0">
              <a:buNone/>
              <a:defRPr sz="1600"/>
            </a:lvl1pPr>
          </a:lstStyle>
          <a:p>
            <a:endParaRPr lang="en-AU"/>
          </a:p>
        </p:txBody>
      </p:sp>
      <p:cxnSp>
        <p:nvCxnSpPr>
          <p:cNvPr id="12" name="Straight Connector 11">
            <a:extLst>
              <a:ext uri="{FF2B5EF4-FFF2-40B4-BE49-F238E27FC236}">
                <a16:creationId xmlns:a16="http://schemas.microsoft.com/office/drawing/2014/main" id="{CDE25F9C-E0D2-49F7-AF2A-84B079BF83FD}"/>
              </a:ext>
            </a:extLst>
          </p:cNvPr>
          <p:cNvCxnSpPr>
            <a:cxnSpLocks/>
          </p:cNvCxnSpPr>
          <p:nvPr userDrawn="1"/>
        </p:nvCxnSpPr>
        <p:spPr>
          <a:xfrm>
            <a:off x="4090842" y="1700725"/>
            <a:ext cx="0" cy="460832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8D2626A-8AFF-43EC-B121-A6080E8BB5E5}"/>
              </a:ext>
            </a:extLst>
          </p:cNvPr>
          <p:cNvCxnSpPr>
            <a:cxnSpLocks/>
          </p:cNvCxnSpPr>
          <p:nvPr userDrawn="1"/>
        </p:nvCxnSpPr>
        <p:spPr>
          <a:xfrm>
            <a:off x="8101094" y="1700725"/>
            <a:ext cx="0" cy="4608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D29E444F-8C61-4ED4-BA35-7C10B4B71D3C}"/>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15" name="Straight Connector 14">
            <a:extLst>
              <a:ext uri="{FF2B5EF4-FFF2-40B4-BE49-F238E27FC236}">
                <a16:creationId xmlns:a16="http://schemas.microsoft.com/office/drawing/2014/main" id="{464B0A0A-3801-45DD-BE5D-EA556A539A9D}"/>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6" name="Text Placeholder 9">
            <a:extLst>
              <a:ext uri="{FF2B5EF4-FFF2-40B4-BE49-F238E27FC236}">
                <a16:creationId xmlns:a16="http://schemas.microsoft.com/office/drawing/2014/main" id="{1E718912-C1EA-4274-BA35-66598C1ECD7B}"/>
              </a:ext>
            </a:extLst>
          </p:cNvPr>
          <p:cNvSpPr>
            <a:spLocks noGrp="1"/>
          </p:cNvSpPr>
          <p:nvPr>
            <p:ph type="body" sz="quarter" idx="2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3" name="TextBox 22">
            <a:extLst>
              <a:ext uri="{FF2B5EF4-FFF2-40B4-BE49-F238E27FC236}">
                <a16:creationId xmlns:a16="http://schemas.microsoft.com/office/drawing/2014/main" id="{546D0781-0707-46FD-A81D-9D3995A205C0}"/>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1144894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meline Graphic (Horizontal +3)">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76D5BC8B-B021-42FD-8EFA-8B3D99538FDF}"/>
              </a:ext>
            </a:extLst>
          </p:cNvPr>
          <p:cNvSpPr/>
          <p:nvPr/>
        </p:nvSpPr>
        <p:spPr>
          <a:xfrm>
            <a:off x="3319293" y="32813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5379670" y="44435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7440047" y="32813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6986472" y="4066521"/>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4872263" y="4131443"/>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3985293" y="502695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3985293" y="528313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3985293" y="553930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6045670" y="357138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6045670" y="382756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6045670" y="408373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8106047" y="49622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8106047" y="52184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8106047" y="5474653"/>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40" name="Text Placeholder 44">
            <a:extLst>
              <a:ext uri="{FF2B5EF4-FFF2-40B4-BE49-F238E27FC236}">
                <a16:creationId xmlns:a16="http://schemas.microsoft.com/office/drawing/2014/main" id="{6B0BF8C6-FADA-4F5D-96F0-FCBFEEE1D069}"/>
              </a:ext>
            </a:extLst>
          </p:cNvPr>
          <p:cNvSpPr>
            <a:spLocks noGrp="1"/>
          </p:cNvSpPr>
          <p:nvPr>
            <p:ph type="body" sz="quarter" idx="13"/>
          </p:nvPr>
        </p:nvSpPr>
        <p:spPr>
          <a:xfrm>
            <a:off x="4255780" y="1428337"/>
            <a:ext cx="3687781" cy="1949442"/>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1" name="Text Placeholder 3">
            <a:extLst>
              <a:ext uri="{FF2B5EF4-FFF2-40B4-BE49-F238E27FC236}">
                <a16:creationId xmlns:a16="http://schemas.microsoft.com/office/drawing/2014/main" id="{EE15733C-2BE3-4E88-BD7A-C7ADF64361E1}"/>
              </a:ext>
            </a:extLst>
          </p:cNvPr>
          <p:cNvSpPr>
            <a:spLocks noGrp="1"/>
          </p:cNvSpPr>
          <p:nvPr>
            <p:ph type="body" sz="quarter" idx="12" hasCustomPrompt="1"/>
          </p:nvPr>
        </p:nvSpPr>
        <p:spPr>
          <a:xfrm>
            <a:off x="4255781" y="1446560"/>
            <a:ext cx="697220" cy="517708"/>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42" name="Text Placeholder 47">
            <a:extLst>
              <a:ext uri="{FF2B5EF4-FFF2-40B4-BE49-F238E27FC236}">
                <a16:creationId xmlns:a16="http://schemas.microsoft.com/office/drawing/2014/main" id="{4C9638E9-207A-4EE1-A11E-06558A40F09A}"/>
              </a:ext>
            </a:extLst>
          </p:cNvPr>
          <p:cNvSpPr>
            <a:spLocks noGrp="1"/>
          </p:cNvSpPr>
          <p:nvPr>
            <p:ph type="body" sz="quarter" idx="16"/>
          </p:nvPr>
        </p:nvSpPr>
        <p:spPr>
          <a:xfrm>
            <a:off x="536545" y="2976121"/>
            <a:ext cx="2598737" cy="3066094"/>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3" name="Text Placeholder 3">
            <a:extLst>
              <a:ext uri="{FF2B5EF4-FFF2-40B4-BE49-F238E27FC236}">
                <a16:creationId xmlns:a16="http://schemas.microsoft.com/office/drawing/2014/main" id="{D8AB6298-A455-4B64-9CFA-6EACDE53EAAF}"/>
              </a:ext>
            </a:extLst>
          </p:cNvPr>
          <p:cNvSpPr>
            <a:spLocks noGrp="1"/>
          </p:cNvSpPr>
          <p:nvPr>
            <p:ph type="body" sz="quarter" idx="17" hasCustomPrompt="1"/>
          </p:nvPr>
        </p:nvSpPr>
        <p:spPr>
          <a:xfrm>
            <a:off x="568188" y="2999355"/>
            <a:ext cx="753004" cy="572030"/>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44" name="Text Placeholder 49">
            <a:extLst>
              <a:ext uri="{FF2B5EF4-FFF2-40B4-BE49-F238E27FC236}">
                <a16:creationId xmlns:a16="http://schemas.microsoft.com/office/drawing/2014/main" id="{D57FD8A4-653D-4DA9-958B-5CCDFAF395C1}"/>
              </a:ext>
            </a:extLst>
          </p:cNvPr>
          <p:cNvSpPr>
            <a:spLocks noGrp="1"/>
          </p:cNvSpPr>
          <p:nvPr>
            <p:ph type="body" sz="quarter" idx="18"/>
          </p:nvPr>
        </p:nvSpPr>
        <p:spPr>
          <a:xfrm>
            <a:off x="8988747" y="2976121"/>
            <a:ext cx="2598737" cy="3066099"/>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5" name="Text Placeholder 3">
            <a:extLst>
              <a:ext uri="{FF2B5EF4-FFF2-40B4-BE49-F238E27FC236}">
                <a16:creationId xmlns:a16="http://schemas.microsoft.com/office/drawing/2014/main" id="{1B8CA74E-5509-409D-A018-AB81CD768CED}"/>
              </a:ext>
            </a:extLst>
          </p:cNvPr>
          <p:cNvSpPr>
            <a:spLocks noGrp="1"/>
          </p:cNvSpPr>
          <p:nvPr>
            <p:ph type="body" sz="quarter" idx="19" hasCustomPrompt="1"/>
          </p:nvPr>
        </p:nvSpPr>
        <p:spPr>
          <a:xfrm>
            <a:off x="9020390" y="2999354"/>
            <a:ext cx="753004" cy="572030"/>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46" name="Picture Placeholder 54">
            <a:extLst>
              <a:ext uri="{FF2B5EF4-FFF2-40B4-BE49-F238E27FC236}">
                <a16:creationId xmlns:a16="http://schemas.microsoft.com/office/drawing/2014/main" id="{FDFA3738-B531-43A2-81FB-E0976DB54AA0}"/>
              </a:ext>
            </a:extLst>
          </p:cNvPr>
          <p:cNvSpPr>
            <a:spLocks noGrp="1" noChangeAspect="1"/>
          </p:cNvSpPr>
          <p:nvPr>
            <p:ph type="pic" sz="quarter" idx="22" hasCustomPrompt="1"/>
          </p:nvPr>
        </p:nvSpPr>
        <p:spPr>
          <a:xfrm>
            <a:off x="3536171" y="3495201"/>
            <a:ext cx="1008000" cy="1008000"/>
          </a:xfrm>
          <a:prstGeom prst="ellipse">
            <a:avLst/>
          </a:prstGeom>
        </p:spPr>
        <p:txBody>
          <a:bodyPr/>
          <a:lstStyle>
            <a:lvl1pPr marL="0" indent="0">
              <a:buNone/>
              <a:defRPr sz="1200" b="0"/>
            </a:lvl1pPr>
          </a:lstStyle>
          <a:p>
            <a:r>
              <a:rPr lang="en-GB"/>
              <a:t>Icon or Picture</a:t>
            </a:r>
          </a:p>
        </p:txBody>
      </p:sp>
      <p:sp>
        <p:nvSpPr>
          <p:cNvPr id="47" name="Picture Placeholder 54">
            <a:extLst>
              <a:ext uri="{FF2B5EF4-FFF2-40B4-BE49-F238E27FC236}">
                <a16:creationId xmlns:a16="http://schemas.microsoft.com/office/drawing/2014/main" id="{2E3EF5EC-D163-4C6D-841C-4F4F93EA2085}"/>
              </a:ext>
            </a:extLst>
          </p:cNvPr>
          <p:cNvSpPr>
            <a:spLocks noGrp="1" noChangeAspect="1"/>
          </p:cNvSpPr>
          <p:nvPr>
            <p:ph type="pic" sz="quarter" idx="23" hasCustomPrompt="1"/>
          </p:nvPr>
        </p:nvSpPr>
        <p:spPr>
          <a:xfrm>
            <a:off x="7656198" y="3503711"/>
            <a:ext cx="1008000" cy="1008000"/>
          </a:xfrm>
          <a:prstGeom prst="ellipse">
            <a:avLst/>
          </a:prstGeom>
        </p:spPr>
        <p:txBody>
          <a:bodyPr/>
          <a:lstStyle>
            <a:lvl1pPr marL="0" indent="0">
              <a:buNone/>
              <a:defRPr sz="1200" b="0"/>
            </a:lvl1pPr>
          </a:lstStyle>
          <a:p>
            <a:r>
              <a:rPr lang="en-GB"/>
              <a:t>Icon or Picture</a:t>
            </a:r>
          </a:p>
        </p:txBody>
      </p:sp>
      <p:sp>
        <p:nvSpPr>
          <p:cNvPr id="48" name="Picture Placeholder 54">
            <a:extLst>
              <a:ext uri="{FF2B5EF4-FFF2-40B4-BE49-F238E27FC236}">
                <a16:creationId xmlns:a16="http://schemas.microsoft.com/office/drawing/2014/main" id="{4EF85177-AA87-46FF-BCB1-DDA449A877B7}"/>
              </a:ext>
            </a:extLst>
          </p:cNvPr>
          <p:cNvSpPr>
            <a:spLocks noGrp="1" noChangeAspect="1"/>
          </p:cNvSpPr>
          <p:nvPr>
            <p:ph type="pic" sz="quarter" idx="24" hasCustomPrompt="1"/>
          </p:nvPr>
        </p:nvSpPr>
        <p:spPr>
          <a:xfrm>
            <a:off x="5589201" y="4662357"/>
            <a:ext cx="1008000" cy="1008000"/>
          </a:xfrm>
          <a:prstGeom prst="ellipse">
            <a:avLst/>
          </a:prstGeom>
        </p:spPr>
        <p:txBody>
          <a:bodyPr/>
          <a:lstStyle>
            <a:lvl1pPr marL="0" indent="0">
              <a:buNone/>
              <a:defRPr sz="1200" b="0"/>
            </a:lvl1pPr>
          </a:lstStyle>
          <a:p>
            <a:r>
              <a:rPr lang="en-GB"/>
              <a:t>Icon or Picture</a:t>
            </a:r>
          </a:p>
        </p:txBody>
      </p:sp>
      <p:sp>
        <p:nvSpPr>
          <p:cNvPr id="4" name="TextBox 3">
            <a:extLst>
              <a:ext uri="{FF2B5EF4-FFF2-40B4-BE49-F238E27FC236}">
                <a16:creationId xmlns:a16="http://schemas.microsoft.com/office/drawing/2014/main" id="{6334BA4D-EF18-4332-A3C4-6668DB528CEA}"/>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50" name="Text Placeholder 14">
            <a:extLst>
              <a:ext uri="{FF2B5EF4-FFF2-40B4-BE49-F238E27FC236}">
                <a16:creationId xmlns:a16="http://schemas.microsoft.com/office/drawing/2014/main" id="{BAF26BD1-EF3D-4562-898E-D877D0CA8A45}"/>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51" name="Text Placeholder 9">
            <a:extLst>
              <a:ext uri="{FF2B5EF4-FFF2-40B4-BE49-F238E27FC236}">
                <a16:creationId xmlns:a16="http://schemas.microsoft.com/office/drawing/2014/main" id="{681CA307-7973-4971-8C28-2AADE9359F99}"/>
              </a:ext>
            </a:extLst>
          </p:cNvPr>
          <p:cNvSpPr>
            <a:spLocks noGrp="1"/>
          </p:cNvSpPr>
          <p:nvPr>
            <p:ph type="body" sz="quarter" idx="25"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4212007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meline Graphic (Horizontal +4)">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B27A43-CF4F-4319-BBC4-28C497E99453}"/>
              </a:ext>
            </a:extLst>
          </p:cNvPr>
          <p:cNvGrpSpPr/>
          <p:nvPr userDrawn="1"/>
        </p:nvGrpSpPr>
        <p:grpSpPr>
          <a:xfrm>
            <a:off x="1956159" y="2604008"/>
            <a:ext cx="7621131" cy="2602200"/>
            <a:chOff x="1270359" y="2649898"/>
            <a:chExt cx="7621131" cy="2602200"/>
          </a:xfrm>
        </p:grpSpPr>
        <p:sp>
          <p:nvSpPr>
            <p:cNvPr id="16" name="Oval 15">
              <a:extLst>
                <a:ext uri="{FF2B5EF4-FFF2-40B4-BE49-F238E27FC236}">
                  <a16:creationId xmlns:a16="http://schemas.microsoft.com/office/drawing/2014/main" id="{76D5BC8B-B021-42FD-8EFA-8B3D99538FDF}"/>
                </a:ext>
              </a:extLst>
            </p:cNvPr>
            <p:cNvSpPr/>
            <p:nvPr/>
          </p:nvSpPr>
          <p:spPr>
            <a:xfrm>
              <a:off x="1270359" y="26498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7" name="Oval 16">
              <a:extLst>
                <a:ext uri="{FF2B5EF4-FFF2-40B4-BE49-F238E27FC236}">
                  <a16:creationId xmlns:a16="http://schemas.microsoft.com/office/drawing/2014/main" id="{F60E37D4-1ED2-476A-8542-0D826A6FA975}"/>
                </a:ext>
              </a:extLst>
            </p:cNvPr>
            <p:cNvSpPr/>
            <p:nvPr/>
          </p:nvSpPr>
          <p:spPr>
            <a:xfrm>
              <a:off x="7451490" y="38120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3330736" y="38120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5391113" y="26498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4937538" y="3435059"/>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2823329" y="3499981"/>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4" name="Freeform: Shape 23">
              <a:extLst>
                <a:ext uri="{FF2B5EF4-FFF2-40B4-BE49-F238E27FC236}">
                  <a16:creationId xmlns:a16="http://schemas.microsoft.com/office/drawing/2014/main" id="{F142B12F-6A83-431D-B292-FC48C693A26E}"/>
                </a:ext>
              </a:extLst>
            </p:cNvPr>
            <p:cNvSpPr/>
            <p:nvPr/>
          </p:nvSpPr>
          <p:spPr>
            <a:xfrm rot="7256913">
              <a:off x="7052725" y="3436780"/>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1936359" y="439549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1936359" y="465166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1936359" y="490784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3996736" y="293992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3996736" y="31960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3996736" y="34522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6057113" y="4330837"/>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6057113" y="458701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6057113" y="484319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7" name="Oval 36">
              <a:extLst>
                <a:ext uri="{FF2B5EF4-FFF2-40B4-BE49-F238E27FC236}">
                  <a16:creationId xmlns:a16="http://schemas.microsoft.com/office/drawing/2014/main" id="{37B22537-3BBF-47E5-BF7E-B278E77FD3BE}"/>
                </a:ext>
              </a:extLst>
            </p:cNvPr>
            <p:cNvSpPr/>
            <p:nvPr/>
          </p:nvSpPr>
          <p:spPr>
            <a:xfrm>
              <a:off x="8117490" y="293992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8" name="Oval 37">
              <a:extLst>
                <a:ext uri="{FF2B5EF4-FFF2-40B4-BE49-F238E27FC236}">
                  <a16:creationId xmlns:a16="http://schemas.microsoft.com/office/drawing/2014/main" id="{7C1A8FC8-D72A-4BB8-A16C-A2FE39FB2CDB}"/>
                </a:ext>
              </a:extLst>
            </p:cNvPr>
            <p:cNvSpPr/>
            <p:nvPr/>
          </p:nvSpPr>
          <p:spPr>
            <a:xfrm>
              <a:off x="8117490" y="31960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9" name="Oval 38">
              <a:extLst>
                <a:ext uri="{FF2B5EF4-FFF2-40B4-BE49-F238E27FC236}">
                  <a16:creationId xmlns:a16="http://schemas.microsoft.com/office/drawing/2014/main" id="{23AC569B-6B08-4E36-82D8-91AAABCB6E0C}"/>
                </a:ext>
              </a:extLst>
            </p:cNvPr>
            <p:cNvSpPr/>
            <p:nvPr/>
          </p:nvSpPr>
          <p:spPr>
            <a:xfrm>
              <a:off x="8117490" y="34522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60" name="Text Placeholder 44">
            <a:extLst>
              <a:ext uri="{FF2B5EF4-FFF2-40B4-BE49-F238E27FC236}">
                <a16:creationId xmlns:a16="http://schemas.microsoft.com/office/drawing/2014/main" id="{0F0095DD-0989-439E-A599-3FCED928C48D}"/>
              </a:ext>
            </a:extLst>
          </p:cNvPr>
          <p:cNvSpPr>
            <a:spLocks noGrp="1"/>
          </p:cNvSpPr>
          <p:nvPr>
            <p:ph type="body" sz="quarter" idx="13"/>
          </p:nvPr>
        </p:nvSpPr>
        <p:spPr>
          <a:xfrm>
            <a:off x="3539596"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1" name="Text Placeholder 3">
            <a:extLst>
              <a:ext uri="{FF2B5EF4-FFF2-40B4-BE49-F238E27FC236}">
                <a16:creationId xmlns:a16="http://schemas.microsoft.com/office/drawing/2014/main" id="{CF45C975-33F2-41B6-99AF-6D4571CBF4D2}"/>
              </a:ext>
            </a:extLst>
          </p:cNvPr>
          <p:cNvSpPr>
            <a:spLocks noGrp="1"/>
          </p:cNvSpPr>
          <p:nvPr>
            <p:ph type="body" sz="quarter" idx="12" hasCustomPrompt="1"/>
          </p:nvPr>
        </p:nvSpPr>
        <p:spPr>
          <a:xfrm>
            <a:off x="3571239"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62" name="Text Placeholder 45">
            <a:extLst>
              <a:ext uri="{FF2B5EF4-FFF2-40B4-BE49-F238E27FC236}">
                <a16:creationId xmlns:a16="http://schemas.microsoft.com/office/drawing/2014/main" id="{E97B645B-6161-42E7-AB15-B072B30DFCC7}"/>
              </a:ext>
            </a:extLst>
          </p:cNvPr>
          <p:cNvSpPr>
            <a:spLocks noGrp="1"/>
          </p:cNvSpPr>
          <p:nvPr>
            <p:ph type="body" sz="quarter" idx="14"/>
          </p:nvPr>
        </p:nvSpPr>
        <p:spPr>
          <a:xfrm>
            <a:off x="7713135"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3" name="Text Placeholder 3">
            <a:extLst>
              <a:ext uri="{FF2B5EF4-FFF2-40B4-BE49-F238E27FC236}">
                <a16:creationId xmlns:a16="http://schemas.microsoft.com/office/drawing/2014/main" id="{F71BF8C7-F1B6-46EC-BF78-06D5B09CF0B4}"/>
              </a:ext>
            </a:extLst>
          </p:cNvPr>
          <p:cNvSpPr>
            <a:spLocks noGrp="1"/>
          </p:cNvSpPr>
          <p:nvPr>
            <p:ph type="body" sz="quarter" idx="15" hasCustomPrompt="1"/>
          </p:nvPr>
        </p:nvSpPr>
        <p:spPr>
          <a:xfrm>
            <a:off x="7744778"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04</a:t>
            </a:r>
          </a:p>
        </p:txBody>
      </p:sp>
      <p:sp>
        <p:nvSpPr>
          <p:cNvPr id="64" name="Text Placeholder 47">
            <a:extLst>
              <a:ext uri="{FF2B5EF4-FFF2-40B4-BE49-F238E27FC236}">
                <a16:creationId xmlns:a16="http://schemas.microsoft.com/office/drawing/2014/main" id="{0AE0D14A-2620-4BDB-8DAC-6FC6696507CB}"/>
              </a:ext>
            </a:extLst>
          </p:cNvPr>
          <p:cNvSpPr>
            <a:spLocks noGrp="1"/>
          </p:cNvSpPr>
          <p:nvPr>
            <p:ph type="body" sz="quarter" idx="16"/>
          </p:nvPr>
        </p:nvSpPr>
        <p:spPr>
          <a:xfrm>
            <a:off x="1725506" y="5032587"/>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5" name="Text Placeholder 3">
            <a:extLst>
              <a:ext uri="{FF2B5EF4-FFF2-40B4-BE49-F238E27FC236}">
                <a16:creationId xmlns:a16="http://schemas.microsoft.com/office/drawing/2014/main" id="{308B4211-779B-4EEC-8B11-3123722E5299}"/>
              </a:ext>
            </a:extLst>
          </p:cNvPr>
          <p:cNvSpPr>
            <a:spLocks noGrp="1"/>
          </p:cNvSpPr>
          <p:nvPr>
            <p:ph type="body" sz="quarter" idx="17" hasCustomPrompt="1"/>
          </p:nvPr>
        </p:nvSpPr>
        <p:spPr>
          <a:xfrm>
            <a:off x="1757149" y="5055820"/>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66" name="Text Placeholder 49">
            <a:extLst>
              <a:ext uri="{FF2B5EF4-FFF2-40B4-BE49-F238E27FC236}">
                <a16:creationId xmlns:a16="http://schemas.microsoft.com/office/drawing/2014/main" id="{00269CDB-BF47-4FD2-B2AE-6F7DC0331975}"/>
              </a:ext>
            </a:extLst>
          </p:cNvPr>
          <p:cNvSpPr>
            <a:spLocks noGrp="1"/>
          </p:cNvSpPr>
          <p:nvPr>
            <p:ph type="body" sz="quarter" idx="18"/>
          </p:nvPr>
        </p:nvSpPr>
        <p:spPr>
          <a:xfrm>
            <a:off x="5647661" y="4959709"/>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7" name="Text Placeholder 3">
            <a:extLst>
              <a:ext uri="{FF2B5EF4-FFF2-40B4-BE49-F238E27FC236}">
                <a16:creationId xmlns:a16="http://schemas.microsoft.com/office/drawing/2014/main" id="{696B40C2-C38F-4085-BA54-2750DB2A8189}"/>
              </a:ext>
            </a:extLst>
          </p:cNvPr>
          <p:cNvSpPr>
            <a:spLocks noGrp="1"/>
          </p:cNvSpPr>
          <p:nvPr>
            <p:ph type="body" sz="quarter" idx="19" hasCustomPrompt="1"/>
          </p:nvPr>
        </p:nvSpPr>
        <p:spPr>
          <a:xfrm>
            <a:off x="5679304" y="4982942"/>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68" name="Picture Placeholder 54">
            <a:extLst>
              <a:ext uri="{FF2B5EF4-FFF2-40B4-BE49-F238E27FC236}">
                <a16:creationId xmlns:a16="http://schemas.microsoft.com/office/drawing/2014/main" id="{FD2AF494-CD17-477E-9211-1B2C0922DAC1}"/>
              </a:ext>
            </a:extLst>
          </p:cNvPr>
          <p:cNvSpPr>
            <a:spLocks noGrp="1" noChangeAspect="1"/>
          </p:cNvSpPr>
          <p:nvPr>
            <p:ph type="pic" sz="quarter" idx="22" hasCustomPrompt="1"/>
          </p:nvPr>
        </p:nvSpPr>
        <p:spPr>
          <a:xfrm>
            <a:off x="2162802" y="2823563"/>
            <a:ext cx="1008000" cy="1008000"/>
          </a:xfrm>
          <a:prstGeom prst="ellipse">
            <a:avLst/>
          </a:prstGeom>
        </p:spPr>
        <p:txBody>
          <a:bodyPr/>
          <a:lstStyle>
            <a:lvl1pPr marL="0" indent="0">
              <a:buNone/>
              <a:defRPr sz="1200" b="0"/>
            </a:lvl1pPr>
          </a:lstStyle>
          <a:p>
            <a:r>
              <a:rPr lang="en-GB"/>
              <a:t>Icon or Picture</a:t>
            </a:r>
          </a:p>
        </p:txBody>
      </p:sp>
      <p:sp>
        <p:nvSpPr>
          <p:cNvPr id="69" name="Picture Placeholder 54">
            <a:extLst>
              <a:ext uri="{FF2B5EF4-FFF2-40B4-BE49-F238E27FC236}">
                <a16:creationId xmlns:a16="http://schemas.microsoft.com/office/drawing/2014/main" id="{B94333D8-FEC2-4343-95ED-412AD3A23AEE}"/>
              </a:ext>
            </a:extLst>
          </p:cNvPr>
          <p:cNvSpPr>
            <a:spLocks noGrp="1" noChangeAspect="1"/>
          </p:cNvSpPr>
          <p:nvPr>
            <p:ph type="pic" sz="quarter" idx="23" hasCustomPrompt="1"/>
          </p:nvPr>
        </p:nvSpPr>
        <p:spPr>
          <a:xfrm>
            <a:off x="6291296" y="2823606"/>
            <a:ext cx="1008000" cy="1008000"/>
          </a:xfrm>
          <a:prstGeom prst="ellipse">
            <a:avLst/>
          </a:prstGeom>
        </p:spPr>
        <p:txBody>
          <a:bodyPr/>
          <a:lstStyle>
            <a:lvl1pPr marL="0" indent="0">
              <a:buNone/>
              <a:defRPr sz="1200" b="0"/>
            </a:lvl1pPr>
          </a:lstStyle>
          <a:p>
            <a:r>
              <a:rPr lang="en-GB"/>
              <a:t>Icon or Picture</a:t>
            </a:r>
          </a:p>
        </p:txBody>
      </p:sp>
      <p:sp>
        <p:nvSpPr>
          <p:cNvPr id="70" name="Picture Placeholder 54">
            <a:extLst>
              <a:ext uri="{FF2B5EF4-FFF2-40B4-BE49-F238E27FC236}">
                <a16:creationId xmlns:a16="http://schemas.microsoft.com/office/drawing/2014/main" id="{87200548-9C35-4C92-9C05-F167B52E8D6D}"/>
              </a:ext>
            </a:extLst>
          </p:cNvPr>
          <p:cNvSpPr>
            <a:spLocks noGrp="1" noChangeAspect="1"/>
          </p:cNvSpPr>
          <p:nvPr>
            <p:ph type="pic" sz="quarter" idx="24" hasCustomPrompt="1"/>
          </p:nvPr>
        </p:nvSpPr>
        <p:spPr>
          <a:xfrm>
            <a:off x="4232766" y="3990719"/>
            <a:ext cx="1008000" cy="1008000"/>
          </a:xfrm>
          <a:prstGeom prst="ellipse">
            <a:avLst/>
          </a:prstGeom>
        </p:spPr>
        <p:txBody>
          <a:bodyPr/>
          <a:lstStyle>
            <a:lvl1pPr marL="0" indent="0">
              <a:buNone/>
              <a:defRPr sz="1200" b="0"/>
            </a:lvl1pPr>
          </a:lstStyle>
          <a:p>
            <a:r>
              <a:rPr lang="en-GB"/>
              <a:t>Icon or Picture</a:t>
            </a:r>
          </a:p>
        </p:txBody>
      </p:sp>
      <p:sp>
        <p:nvSpPr>
          <p:cNvPr id="71" name="Picture Placeholder 54">
            <a:extLst>
              <a:ext uri="{FF2B5EF4-FFF2-40B4-BE49-F238E27FC236}">
                <a16:creationId xmlns:a16="http://schemas.microsoft.com/office/drawing/2014/main" id="{89EE9B12-C63F-4879-8109-9B6AEFC33093}"/>
              </a:ext>
            </a:extLst>
          </p:cNvPr>
          <p:cNvSpPr>
            <a:spLocks noGrp="1" noChangeAspect="1"/>
          </p:cNvSpPr>
          <p:nvPr>
            <p:ph type="pic" sz="quarter" idx="25" hasCustomPrompt="1"/>
          </p:nvPr>
        </p:nvSpPr>
        <p:spPr>
          <a:xfrm>
            <a:off x="8353294" y="3982445"/>
            <a:ext cx="1008000" cy="1008000"/>
          </a:xfrm>
          <a:prstGeom prst="ellipse">
            <a:avLst/>
          </a:prstGeom>
        </p:spPr>
        <p:txBody>
          <a:bodyPr/>
          <a:lstStyle>
            <a:lvl1pPr marL="0" indent="0">
              <a:buNone/>
              <a:defRPr sz="1200" b="0"/>
            </a:lvl1pPr>
          </a:lstStyle>
          <a:p>
            <a:r>
              <a:rPr lang="en-GB"/>
              <a:t>Icon or Picture</a:t>
            </a:r>
          </a:p>
        </p:txBody>
      </p:sp>
      <p:sp>
        <p:nvSpPr>
          <p:cNvPr id="9" name="TextBox 8">
            <a:extLst>
              <a:ext uri="{FF2B5EF4-FFF2-40B4-BE49-F238E27FC236}">
                <a16:creationId xmlns:a16="http://schemas.microsoft.com/office/drawing/2014/main" id="{C313D933-1BB7-4D36-A0AF-EC3BA1DEA160}"/>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73" name="Text Placeholder 14">
            <a:extLst>
              <a:ext uri="{FF2B5EF4-FFF2-40B4-BE49-F238E27FC236}">
                <a16:creationId xmlns:a16="http://schemas.microsoft.com/office/drawing/2014/main" id="{AE4286BE-4970-4309-A663-7404DB62CCD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74" name="Text Placeholder 9">
            <a:extLst>
              <a:ext uri="{FF2B5EF4-FFF2-40B4-BE49-F238E27FC236}">
                <a16:creationId xmlns:a16="http://schemas.microsoft.com/office/drawing/2014/main" id="{6D1A166E-0DDC-413C-8DA6-5A4169AE1CD4}"/>
              </a:ext>
            </a:extLst>
          </p:cNvPr>
          <p:cNvSpPr>
            <a:spLocks noGrp="1"/>
          </p:cNvSpPr>
          <p:nvPr>
            <p:ph type="body" sz="quarter" idx="26"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952743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Graphic (Horizontal +5)">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45" name="Text Placeholder 44">
            <a:extLst>
              <a:ext uri="{FF2B5EF4-FFF2-40B4-BE49-F238E27FC236}">
                <a16:creationId xmlns:a16="http://schemas.microsoft.com/office/drawing/2014/main" id="{7523BDFD-0400-4E42-986C-35382A7C1EA8}"/>
              </a:ext>
            </a:extLst>
          </p:cNvPr>
          <p:cNvSpPr>
            <a:spLocks noGrp="1"/>
          </p:cNvSpPr>
          <p:nvPr>
            <p:ph type="body" sz="quarter" idx="13"/>
          </p:nvPr>
        </p:nvSpPr>
        <p:spPr>
          <a:xfrm>
            <a:off x="2709863"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grpSp>
        <p:nvGrpSpPr>
          <p:cNvPr id="10" name="Group 9">
            <a:extLst>
              <a:ext uri="{FF2B5EF4-FFF2-40B4-BE49-F238E27FC236}">
                <a16:creationId xmlns:a16="http://schemas.microsoft.com/office/drawing/2014/main" id="{FD624A70-69DC-4DA0-88C9-1A76CC813E0E}"/>
              </a:ext>
            </a:extLst>
          </p:cNvPr>
          <p:cNvGrpSpPr/>
          <p:nvPr/>
        </p:nvGrpSpPr>
        <p:grpSpPr>
          <a:xfrm>
            <a:off x="1270359" y="2649898"/>
            <a:ext cx="9681508" cy="2602200"/>
            <a:chOff x="1255246" y="2052597"/>
            <a:chExt cx="9681508" cy="2602200"/>
          </a:xfrm>
        </p:grpSpPr>
        <p:sp>
          <p:nvSpPr>
            <p:cNvPr id="16" name="Oval 15">
              <a:extLst>
                <a:ext uri="{FF2B5EF4-FFF2-40B4-BE49-F238E27FC236}">
                  <a16:creationId xmlns:a16="http://schemas.microsoft.com/office/drawing/2014/main" id="{76D5BC8B-B021-42FD-8EFA-8B3D99538FDF}"/>
                </a:ext>
              </a:extLst>
            </p:cNvPr>
            <p:cNvSpPr/>
            <p:nvPr/>
          </p:nvSpPr>
          <p:spPr>
            <a:xfrm>
              <a:off x="1255246"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7" name="Oval 16">
              <a:extLst>
                <a:ext uri="{FF2B5EF4-FFF2-40B4-BE49-F238E27FC236}">
                  <a16:creationId xmlns:a16="http://schemas.microsoft.com/office/drawing/2014/main" id="{F60E37D4-1ED2-476A-8542-0D826A6FA975}"/>
                </a:ext>
              </a:extLst>
            </p:cNvPr>
            <p:cNvSpPr/>
            <p:nvPr/>
          </p:nvSpPr>
          <p:spPr>
            <a:xfrm>
              <a:off x="7436377" y="32147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3315623" y="32147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9" name="Oval 18">
              <a:extLst>
                <a:ext uri="{FF2B5EF4-FFF2-40B4-BE49-F238E27FC236}">
                  <a16:creationId xmlns:a16="http://schemas.microsoft.com/office/drawing/2014/main" id="{F1B24AD0-79DC-48C3-9726-B227C19ABF17}"/>
                </a:ext>
              </a:extLst>
            </p:cNvPr>
            <p:cNvSpPr/>
            <p:nvPr/>
          </p:nvSpPr>
          <p:spPr>
            <a:xfrm>
              <a:off x="9496754"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5376000"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4922425" y="2837758"/>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2808216" y="2902680"/>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3" name="Freeform: Shape 22">
              <a:extLst>
                <a:ext uri="{FF2B5EF4-FFF2-40B4-BE49-F238E27FC236}">
                  <a16:creationId xmlns:a16="http://schemas.microsoft.com/office/drawing/2014/main" id="{6390BB9E-1823-4873-8B4D-BCEE8B27A102}"/>
                </a:ext>
              </a:extLst>
            </p:cNvPr>
            <p:cNvSpPr/>
            <p:nvPr/>
          </p:nvSpPr>
          <p:spPr>
            <a:xfrm rot="3646342">
              <a:off x="9017365" y="2909204"/>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4" name="Freeform: Shape 23">
              <a:extLst>
                <a:ext uri="{FF2B5EF4-FFF2-40B4-BE49-F238E27FC236}">
                  <a16:creationId xmlns:a16="http://schemas.microsoft.com/office/drawing/2014/main" id="{F142B12F-6A83-431D-B292-FC48C693A26E}"/>
                </a:ext>
              </a:extLst>
            </p:cNvPr>
            <p:cNvSpPr/>
            <p:nvPr/>
          </p:nvSpPr>
          <p:spPr>
            <a:xfrm rot="7256913">
              <a:off x="7037612" y="2839479"/>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1921246" y="379819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1921246" y="405436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1921246" y="431054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3981623" y="234262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3981623" y="259879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3981623" y="28549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6042000" y="373353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6042000" y="3989713"/>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6042000" y="4245890"/>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4" name="Oval 33">
              <a:extLst>
                <a:ext uri="{FF2B5EF4-FFF2-40B4-BE49-F238E27FC236}">
                  <a16:creationId xmlns:a16="http://schemas.microsoft.com/office/drawing/2014/main" id="{A5193ED7-5C45-4295-91B0-E321ADCE3EE8}"/>
                </a:ext>
              </a:extLst>
            </p:cNvPr>
            <p:cNvSpPr/>
            <p:nvPr/>
          </p:nvSpPr>
          <p:spPr>
            <a:xfrm>
              <a:off x="10210570" y="37287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5" name="Oval 34">
              <a:extLst>
                <a:ext uri="{FF2B5EF4-FFF2-40B4-BE49-F238E27FC236}">
                  <a16:creationId xmlns:a16="http://schemas.microsoft.com/office/drawing/2014/main" id="{DCE1165D-25F1-4AD4-B7FD-7A487F5A2125}"/>
                </a:ext>
              </a:extLst>
            </p:cNvPr>
            <p:cNvSpPr/>
            <p:nvPr/>
          </p:nvSpPr>
          <p:spPr>
            <a:xfrm>
              <a:off x="10210570" y="398495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6" name="Oval 35">
              <a:extLst>
                <a:ext uri="{FF2B5EF4-FFF2-40B4-BE49-F238E27FC236}">
                  <a16:creationId xmlns:a16="http://schemas.microsoft.com/office/drawing/2014/main" id="{73F405A5-0BD1-46FE-A9B2-4B6EDB8FE20C}"/>
                </a:ext>
              </a:extLst>
            </p:cNvPr>
            <p:cNvSpPr/>
            <p:nvPr/>
          </p:nvSpPr>
          <p:spPr>
            <a:xfrm>
              <a:off x="10210570" y="424112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7" name="Oval 36">
              <a:extLst>
                <a:ext uri="{FF2B5EF4-FFF2-40B4-BE49-F238E27FC236}">
                  <a16:creationId xmlns:a16="http://schemas.microsoft.com/office/drawing/2014/main" id="{37B22537-3BBF-47E5-BF7E-B278E77FD3BE}"/>
                </a:ext>
              </a:extLst>
            </p:cNvPr>
            <p:cNvSpPr/>
            <p:nvPr/>
          </p:nvSpPr>
          <p:spPr>
            <a:xfrm>
              <a:off x="8102377" y="234262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8" name="Oval 37">
              <a:extLst>
                <a:ext uri="{FF2B5EF4-FFF2-40B4-BE49-F238E27FC236}">
                  <a16:creationId xmlns:a16="http://schemas.microsoft.com/office/drawing/2014/main" id="{7C1A8FC8-D72A-4BB8-A16C-A2FE39FB2CDB}"/>
                </a:ext>
              </a:extLst>
            </p:cNvPr>
            <p:cNvSpPr/>
            <p:nvPr/>
          </p:nvSpPr>
          <p:spPr>
            <a:xfrm>
              <a:off x="8102377" y="259879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9" name="Oval 38">
              <a:extLst>
                <a:ext uri="{FF2B5EF4-FFF2-40B4-BE49-F238E27FC236}">
                  <a16:creationId xmlns:a16="http://schemas.microsoft.com/office/drawing/2014/main" id="{23AC569B-6B08-4E36-82D8-91AAABCB6E0C}"/>
                </a:ext>
              </a:extLst>
            </p:cNvPr>
            <p:cNvSpPr/>
            <p:nvPr/>
          </p:nvSpPr>
          <p:spPr>
            <a:xfrm>
              <a:off x="8102377" y="28549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4" name="Text Placeholder 3">
            <a:extLst>
              <a:ext uri="{FF2B5EF4-FFF2-40B4-BE49-F238E27FC236}">
                <a16:creationId xmlns:a16="http://schemas.microsoft.com/office/drawing/2014/main" id="{1B08C5A4-CEBE-4313-A655-61BB8741B515}"/>
              </a:ext>
            </a:extLst>
          </p:cNvPr>
          <p:cNvSpPr>
            <a:spLocks noGrp="1"/>
          </p:cNvSpPr>
          <p:nvPr>
            <p:ph type="body" sz="quarter" idx="12" hasCustomPrompt="1"/>
          </p:nvPr>
        </p:nvSpPr>
        <p:spPr>
          <a:xfrm>
            <a:off x="2741506"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46" name="Text Placeholder 45">
            <a:extLst>
              <a:ext uri="{FF2B5EF4-FFF2-40B4-BE49-F238E27FC236}">
                <a16:creationId xmlns:a16="http://schemas.microsoft.com/office/drawing/2014/main" id="{E77D0969-B510-4AE2-A85A-F5D0F33A209B}"/>
              </a:ext>
            </a:extLst>
          </p:cNvPr>
          <p:cNvSpPr>
            <a:spLocks noGrp="1"/>
          </p:cNvSpPr>
          <p:nvPr>
            <p:ph type="body" sz="quarter" idx="14"/>
          </p:nvPr>
        </p:nvSpPr>
        <p:spPr>
          <a:xfrm>
            <a:off x="6883402"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7" name="Text Placeholder 3">
            <a:extLst>
              <a:ext uri="{FF2B5EF4-FFF2-40B4-BE49-F238E27FC236}">
                <a16:creationId xmlns:a16="http://schemas.microsoft.com/office/drawing/2014/main" id="{8B5A20E3-F763-4606-9FC8-9C9AF0CBCB45}"/>
              </a:ext>
            </a:extLst>
          </p:cNvPr>
          <p:cNvSpPr>
            <a:spLocks noGrp="1"/>
          </p:cNvSpPr>
          <p:nvPr>
            <p:ph type="body" sz="quarter" idx="15" hasCustomPrompt="1"/>
          </p:nvPr>
        </p:nvSpPr>
        <p:spPr>
          <a:xfrm>
            <a:off x="6915045"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04</a:t>
            </a:r>
          </a:p>
        </p:txBody>
      </p:sp>
      <p:sp>
        <p:nvSpPr>
          <p:cNvPr id="48" name="Text Placeholder 47">
            <a:extLst>
              <a:ext uri="{FF2B5EF4-FFF2-40B4-BE49-F238E27FC236}">
                <a16:creationId xmlns:a16="http://schemas.microsoft.com/office/drawing/2014/main" id="{AB7E6C7F-F86C-429B-B63E-D8F29B711EBC}"/>
              </a:ext>
            </a:extLst>
          </p:cNvPr>
          <p:cNvSpPr>
            <a:spLocks noGrp="1"/>
          </p:cNvSpPr>
          <p:nvPr>
            <p:ph type="body" sz="quarter" idx="16"/>
          </p:nvPr>
        </p:nvSpPr>
        <p:spPr>
          <a:xfrm>
            <a:off x="895773" y="5032587"/>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9" name="Text Placeholder 3">
            <a:extLst>
              <a:ext uri="{FF2B5EF4-FFF2-40B4-BE49-F238E27FC236}">
                <a16:creationId xmlns:a16="http://schemas.microsoft.com/office/drawing/2014/main" id="{8FD6F84E-7E0C-4E2E-97F5-8162503D114E}"/>
              </a:ext>
            </a:extLst>
          </p:cNvPr>
          <p:cNvSpPr>
            <a:spLocks noGrp="1"/>
          </p:cNvSpPr>
          <p:nvPr>
            <p:ph type="body" sz="quarter" idx="17" hasCustomPrompt="1"/>
          </p:nvPr>
        </p:nvSpPr>
        <p:spPr>
          <a:xfrm>
            <a:off x="927416" y="5055820"/>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50" name="Text Placeholder 49">
            <a:extLst>
              <a:ext uri="{FF2B5EF4-FFF2-40B4-BE49-F238E27FC236}">
                <a16:creationId xmlns:a16="http://schemas.microsoft.com/office/drawing/2014/main" id="{AD9295F2-673B-41B6-B274-8FFBA3DF0374}"/>
              </a:ext>
            </a:extLst>
          </p:cNvPr>
          <p:cNvSpPr>
            <a:spLocks noGrp="1"/>
          </p:cNvSpPr>
          <p:nvPr>
            <p:ph type="body" sz="quarter" idx="18"/>
          </p:nvPr>
        </p:nvSpPr>
        <p:spPr>
          <a:xfrm>
            <a:off x="4817928" y="4959709"/>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51" name="Text Placeholder 3">
            <a:extLst>
              <a:ext uri="{FF2B5EF4-FFF2-40B4-BE49-F238E27FC236}">
                <a16:creationId xmlns:a16="http://schemas.microsoft.com/office/drawing/2014/main" id="{BCDFFAC1-679C-4BEA-8945-D7E9868AE006}"/>
              </a:ext>
            </a:extLst>
          </p:cNvPr>
          <p:cNvSpPr>
            <a:spLocks noGrp="1"/>
          </p:cNvSpPr>
          <p:nvPr>
            <p:ph type="body" sz="quarter" idx="19" hasCustomPrompt="1"/>
          </p:nvPr>
        </p:nvSpPr>
        <p:spPr>
          <a:xfrm>
            <a:off x="4849571" y="4982942"/>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52" name="Text Placeholder 51">
            <a:extLst>
              <a:ext uri="{FF2B5EF4-FFF2-40B4-BE49-F238E27FC236}">
                <a16:creationId xmlns:a16="http://schemas.microsoft.com/office/drawing/2014/main" id="{601AEF65-9B83-4826-A660-61EFDED78D31}"/>
              </a:ext>
            </a:extLst>
          </p:cNvPr>
          <p:cNvSpPr>
            <a:spLocks noGrp="1"/>
          </p:cNvSpPr>
          <p:nvPr>
            <p:ph type="body" sz="quarter" idx="20"/>
          </p:nvPr>
        </p:nvSpPr>
        <p:spPr>
          <a:xfrm>
            <a:off x="8951021" y="4966088"/>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53" name="Text Placeholder 3">
            <a:extLst>
              <a:ext uri="{FF2B5EF4-FFF2-40B4-BE49-F238E27FC236}">
                <a16:creationId xmlns:a16="http://schemas.microsoft.com/office/drawing/2014/main" id="{C355F192-32D8-475E-B004-62FD48E53AB3}"/>
              </a:ext>
            </a:extLst>
          </p:cNvPr>
          <p:cNvSpPr>
            <a:spLocks noGrp="1"/>
          </p:cNvSpPr>
          <p:nvPr>
            <p:ph type="body" sz="quarter" idx="21" hasCustomPrompt="1"/>
          </p:nvPr>
        </p:nvSpPr>
        <p:spPr>
          <a:xfrm>
            <a:off x="8982664" y="4989321"/>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05</a:t>
            </a:r>
          </a:p>
        </p:txBody>
      </p:sp>
      <p:sp>
        <p:nvSpPr>
          <p:cNvPr id="55" name="Picture Placeholder 54">
            <a:extLst>
              <a:ext uri="{FF2B5EF4-FFF2-40B4-BE49-F238E27FC236}">
                <a16:creationId xmlns:a16="http://schemas.microsoft.com/office/drawing/2014/main" id="{6434E756-E849-4C8F-9980-0E40A0D47C8D}"/>
              </a:ext>
            </a:extLst>
          </p:cNvPr>
          <p:cNvSpPr>
            <a:spLocks noGrp="1" noChangeAspect="1"/>
          </p:cNvSpPr>
          <p:nvPr>
            <p:ph type="pic" sz="quarter" idx="22" hasCustomPrompt="1"/>
          </p:nvPr>
        </p:nvSpPr>
        <p:spPr>
          <a:xfrm>
            <a:off x="1476998" y="2865898"/>
            <a:ext cx="1008000" cy="1008000"/>
          </a:xfrm>
          <a:prstGeom prst="ellipse">
            <a:avLst/>
          </a:prstGeom>
        </p:spPr>
        <p:txBody>
          <a:bodyPr/>
          <a:lstStyle>
            <a:lvl1pPr marL="0" indent="0">
              <a:buNone/>
              <a:defRPr sz="1200" b="0"/>
            </a:lvl1pPr>
          </a:lstStyle>
          <a:p>
            <a:r>
              <a:rPr lang="en-GB"/>
              <a:t>Icon or Picture</a:t>
            </a:r>
          </a:p>
        </p:txBody>
      </p:sp>
      <p:sp>
        <p:nvSpPr>
          <p:cNvPr id="56" name="Picture Placeholder 54">
            <a:extLst>
              <a:ext uri="{FF2B5EF4-FFF2-40B4-BE49-F238E27FC236}">
                <a16:creationId xmlns:a16="http://schemas.microsoft.com/office/drawing/2014/main" id="{4200E2C0-FB20-4FE3-B4EA-3B396535E8A6}"/>
              </a:ext>
            </a:extLst>
          </p:cNvPr>
          <p:cNvSpPr>
            <a:spLocks noGrp="1" noChangeAspect="1"/>
          </p:cNvSpPr>
          <p:nvPr>
            <p:ph type="pic" sz="quarter" idx="23" hasCustomPrompt="1"/>
          </p:nvPr>
        </p:nvSpPr>
        <p:spPr>
          <a:xfrm>
            <a:off x="5597025" y="2874408"/>
            <a:ext cx="1008000" cy="1008000"/>
          </a:xfrm>
          <a:prstGeom prst="ellipse">
            <a:avLst/>
          </a:prstGeom>
        </p:spPr>
        <p:txBody>
          <a:bodyPr/>
          <a:lstStyle>
            <a:lvl1pPr marL="0" indent="0">
              <a:buNone/>
              <a:defRPr sz="1200" b="0"/>
            </a:lvl1pPr>
          </a:lstStyle>
          <a:p>
            <a:r>
              <a:rPr lang="en-GB"/>
              <a:t>Icon or Picture</a:t>
            </a:r>
          </a:p>
        </p:txBody>
      </p:sp>
      <p:sp>
        <p:nvSpPr>
          <p:cNvPr id="57" name="Picture Placeholder 54">
            <a:extLst>
              <a:ext uri="{FF2B5EF4-FFF2-40B4-BE49-F238E27FC236}">
                <a16:creationId xmlns:a16="http://schemas.microsoft.com/office/drawing/2014/main" id="{D0CDA781-D7C6-4379-9A00-4BD87758579B}"/>
              </a:ext>
            </a:extLst>
          </p:cNvPr>
          <p:cNvSpPr>
            <a:spLocks noGrp="1" noChangeAspect="1"/>
          </p:cNvSpPr>
          <p:nvPr>
            <p:ph type="pic" sz="quarter" idx="24" hasCustomPrompt="1"/>
          </p:nvPr>
        </p:nvSpPr>
        <p:spPr>
          <a:xfrm>
            <a:off x="3538495" y="4024587"/>
            <a:ext cx="1008000" cy="1008000"/>
          </a:xfrm>
          <a:prstGeom prst="ellipse">
            <a:avLst/>
          </a:prstGeom>
        </p:spPr>
        <p:txBody>
          <a:bodyPr/>
          <a:lstStyle>
            <a:lvl1pPr marL="0" indent="0">
              <a:buNone/>
              <a:defRPr sz="1200" b="0"/>
            </a:lvl1pPr>
          </a:lstStyle>
          <a:p>
            <a:r>
              <a:rPr lang="en-GB"/>
              <a:t>Icon or Picture</a:t>
            </a:r>
          </a:p>
        </p:txBody>
      </p:sp>
      <p:sp>
        <p:nvSpPr>
          <p:cNvPr id="58" name="Picture Placeholder 54">
            <a:extLst>
              <a:ext uri="{FF2B5EF4-FFF2-40B4-BE49-F238E27FC236}">
                <a16:creationId xmlns:a16="http://schemas.microsoft.com/office/drawing/2014/main" id="{CC4F4FC2-4809-4F70-9653-5283FEE7F73B}"/>
              </a:ext>
            </a:extLst>
          </p:cNvPr>
          <p:cNvSpPr>
            <a:spLocks noGrp="1" noChangeAspect="1"/>
          </p:cNvSpPr>
          <p:nvPr>
            <p:ph type="pic" sz="quarter" idx="25" hasCustomPrompt="1"/>
          </p:nvPr>
        </p:nvSpPr>
        <p:spPr>
          <a:xfrm>
            <a:off x="7659023" y="4024780"/>
            <a:ext cx="1008000" cy="1008000"/>
          </a:xfrm>
          <a:prstGeom prst="ellipse">
            <a:avLst/>
          </a:prstGeom>
        </p:spPr>
        <p:txBody>
          <a:bodyPr/>
          <a:lstStyle>
            <a:lvl1pPr marL="0" indent="0">
              <a:buNone/>
              <a:defRPr sz="1200" b="0"/>
            </a:lvl1pPr>
          </a:lstStyle>
          <a:p>
            <a:r>
              <a:rPr lang="en-GB"/>
              <a:t>Icon or Picture</a:t>
            </a:r>
          </a:p>
        </p:txBody>
      </p:sp>
      <p:sp>
        <p:nvSpPr>
          <p:cNvPr id="59" name="Picture Placeholder 54">
            <a:extLst>
              <a:ext uri="{FF2B5EF4-FFF2-40B4-BE49-F238E27FC236}">
                <a16:creationId xmlns:a16="http://schemas.microsoft.com/office/drawing/2014/main" id="{9BED05CB-9911-4950-B766-599E886A258C}"/>
              </a:ext>
            </a:extLst>
          </p:cNvPr>
          <p:cNvSpPr>
            <a:spLocks noGrp="1" noChangeAspect="1"/>
          </p:cNvSpPr>
          <p:nvPr>
            <p:ph type="pic" sz="quarter" idx="26" hasCustomPrompt="1"/>
          </p:nvPr>
        </p:nvSpPr>
        <p:spPr>
          <a:xfrm>
            <a:off x="9727867" y="2865898"/>
            <a:ext cx="1008000" cy="1008000"/>
          </a:xfrm>
          <a:prstGeom prst="ellipse">
            <a:avLst/>
          </a:prstGeom>
        </p:spPr>
        <p:txBody>
          <a:bodyPr/>
          <a:lstStyle>
            <a:lvl1pPr marL="0" indent="0">
              <a:buNone/>
              <a:defRPr sz="1200" b="0"/>
            </a:lvl1pPr>
          </a:lstStyle>
          <a:p>
            <a:r>
              <a:rPr lang="en-GB"/>
              <a:t>Icon or Picture</a:t>
            </a:r>
          </a:p>
        </p:txBody>
      </p:sp>
      <p:sp>
        <p:nvSpPr>
          <p:cNvPr id="61" name="TextBox 60">
            <a:extLst>
              <a:ext uri="{FF2B5EF4-FFF2-40B4-BE49-F238E27FC236}">
                <a16:creationId xmlns:a16="http://schemas.microsoft.com/office/drawing/2014/main" id="{E3A8CE15-3D9D-4A47-B042-5ED67266277E}"/>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62" name="Text Placeholder 14">
            <a:extLst>
              <a:ext uri="{FF2B5EF4-FFF2-40B4-BE49-F238E27FC236}">
                <a16:creationId xmlns:a16="http://schemas.microsoft.com/office/drawing/2014/main" id="{B6AB4F89-390E-4C02-AE95-9AA98F5AC4B0}"/>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63" name="Text Placeholder 9">
            <a:extLst>
              <a:ext uri="{FF2B5EF4-FFF2-40B4-BE49-F238E27FC236}">
                <a16:creationId xmlns:a16="http://schemas.microsoft.com/office/drawing/2014/main" id="{35AB5B92-7255-4D30-A3D2-C9FB417C2772}"/>
              </a:ext>
            </a:extLst>
          </p:cNvPr>
          <p:cNvSpPr>
            <a:spLocks noGrp="1"/>
          </p:cNvSpPr>
          <p:nvPr>
            <p:ph type="body" sz="quarter" idx="27"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3652254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Half/Hal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 Placeholder 5">
            <a:extLst>
              <a:ext uri="{FF2B5EF4-FFF2-40B4-BE49-F238E27FC236}">
                <a16:creationId xmlns:a16="http://schemas.microsoft.com/office/drawing/2014/main" id="{79283750-2979-41DA-9D76-17EB47F2BF2E}"/>
              </a:ext>
            </a:extLst>
          </p:cNvPr>
          <p:cNvSpPr>
            <a:spLocks noGrp="1"/>
          </p:cNvSpPr>
          <p:nvPr>
            <p:ph type="body" sz="quarter" idx="11" hasCustomPrompt="1"/>
          </p:nvPr>
        </p:nvSpPr>
        <p:spPr>
          <a:xfrm>
            <a:off x="515938" y="2996336"/>
            <a:ext cx="4995176" cy="785255"/>
          </a:xfrm>
          <a:prstGeom prst="rect">
            <a:avLst/>
          </a:prstGeom>
        </p:spPr>
        <p:txBody>
          <a:bodyPr/>
          <a:lstStyle>
            <a:lvl1pPr marL="0" indent="0">
              <a:buNone/>
              <a:defRPr/>
            </a:lvl1pPr>
          </a:lstStyle>
          <a:p>
            <a:pPr algn="ctr"/>
            <a:r>
              <a:rPr lang="en-GB" sz="5400">
                <a:latin typeface="Muli Black" panose="00000A00000000000000" pitchFamily="2" charset="0"/>
              </a:rPr>
              <a:t>Text</a:t>
            </a:r>
          </a:p>
        </p:txBody>
      </p:sp>
      <p:sp>
        <p:nvSpPr>
          <p:cNvPr id="6" name="Text Placeholder 5">
            <a:extLst>
              <a:ext uri="{FF2B5EF4-FFF2-40B4-BE49-F238E27FC236}">
                <a16:creationId xmlns:a16="http://schemas.microsoft.com/office/drawing/2014/main" id="{4E76D7C5-00D0-4EED-A533-9D3036687177}"/>
              </a:ext>
            </a:extLst>
          </p:cNvPr>
          <p:cNvSpPr>
            <a:spLocks noGrp="1"/>
          </p:cNvSpPr>
          <p:nvPr>
            <p:ph type="body" sz="quarter" idx="12" hasCustomPrompt="1"/>
          </p:nvPr>
        </p:nvSpPr>
        <p:spPr>
          <a:xfrm>
            <a:off x="6610591" y="2996335"/>
            <a:ext cx="4995176" cy="785255"/>
          </a:xfrm>
          <a:prstGeom prst="rect">
            <a:avLst/>
          </a:prstGeom>
        </p:spPr>
        <p:txBody>
          <a:bodyPr/>
          <a:lstStyle>
            <a:lvl1pPr marL="0" indent="0">
              <a:buNone/>
              <a:defRPr>
                <a:solidFill>
                  <a:schemeClr val="bg1"/>
                </a:solidFill>
              </a:defRPr>
            </a:lvl1pPr>
          </a:lstStyle>
          <a:p>
            <a:pPr algn="ctr"/>
            <a:r>
              <a:rPr lang="en-GB" sz="5400">
                <a:latin typeface="Muli Black" panose="00000A00000000000000" pitchFamily="2" charset="0"/>
              </a:rPr>
              <a:t>Text</a:t>
            </a:r>
          </a:p>
        </p:txBody>
      </p:sp>
      <p:sp>
        <p:nvSpPr>
          <p:cNvPr id="2" name="TextBox 1">
            <a:extLst>
              <a:ext uri="{FF2B5EF4-FFF2-40B4-BE49-F238E27FC236}">
                <a16:creationId xmlns:a16="http://schemas.microsoft.com/office/drawing/2014/main" id="{C1224268-8363-49C7-B0A1-B36786E0770A}"/>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959121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870F1A-0403-4384-AFE0-946A7EC98338}"/>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3879932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17D0CEF1-358F-441A-B01E-396C73A504AC}"/>
              </a:ext>
            </a:extLst>
          </p:cNvPr>
          <p:cNvCxnSpPr>
            <a:cxnSpLocks/>
          </p:cNvCxnSpPr>
          <p:nvPr userDrawn="1"/>
        </p:nvCxnSpPr>
        <p:spPr>
          <a:xfrm>
            <a:off x="4551419" y="4296553"/>
            <a:ext cx="970555"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70AC9-F05A-4182-B3AA-4166AB912063}"/>
              </a:ext>
            </a:extLst>
          </p:cNvPr>
          <p:cNvSpPr txBox="1"/>
          <p:nvPr userDrawn="1"/>
        </p:nvSpPr>
        <p:spPr>
          <a:xfrm>
            <a:off x="6809338" y="3105199"/>
            <a:ext cx="3573101" cy="830997"/>
          </a:xfrm>
          <a:prstGeom prst="rect">
            <a:avLst/>
          </a:prstGeom>
          <a:noFill/>
        </p:spPr>
        <p:txBody>
          <a:bodyPr wrap="square" rtlCol="0">
            <a:spAutoFit/>
          </a:bodyPr>
          <a:lstStyle/>
          <a:p>
            <a:r>
              <a:rPr lang="en-GB" sz="1600">
                <a:solidFill>
                  <a:schemeClr val="bg1"/>
                </a:solidFill>
              </a:rPr>
              <a:t>       </a:t>
            </a:r>
            <a:r>
              <a:rPr lang="en-GB" sz="1600" b="0">
                <a:solidFill>
                  <a:schemeClr val="bg1"/>
                </a:solidFill>
              </a:rPr>
              <a:t>communications@ukpact.co.uk</a:t>
            </a:r>
          </a:p>
          <a:p>
            <a:endParaRPr lang="en-GB" sz="1600" b="0">
              <a:solidFill>
                <a:schemeClr val="bg1"/>
              </a:solidFill>
            </a:endParaRPr>
          </a:p>
          <a:p>
            <a:r>
              <a:rPr lang="en-GB" sz="1600" b="0">
                <a:solidFill>
                  <a:schemeClr val="bg1"/>
                </a:solidFill>
              </a:rPr>
              <a:t>       </a:t>
            </a:r>
            <a:r>
              <a:rPr lang="en-GB" sz="1600" b="0">
                <a:solidFill>
                  <a:schemeClr val="bg1"/>
                </a:solidFill>
                <a:hlinkClick r:id="rId2">
                  <a:extLst>
                    <a:ext uri="{A12FA001-AC4F-418D-AE19-62706E023703}">
                      <ahyp:hlinkClr xmlns:ahyp="http://schemas.microsoft.com/office/drawing/2018/hyperlinkcolor" val="tx"/>
                    </a:ext>
                  </a:extLst>
                </a:hlinkClick>
              </a:rPr>
              <a:t>www.ukpact.co.uk</a:t>
            </a:r>
            <a:r>
              <a:rPr lang="en-GB" sz="1600" b="0">
                <a:solidFill>
                  <a:schemeClr val="bg1"/>
                </a:solidFill>
              </a:rPr>
              <a:t> </a:t>
            </a:r>
          </a:p>
        </p:txBody>
      </p:sp>
      <p:pic>
        <p:nvPicPr>
          <p:cNvPr id="12" name="Graphic 11" descr="Internet">
            <a:extLst>
              <a:ext uri="{FF2B5EF4-FFF2-40B4-BE49-F238E27FC236}">
                <a16:creationId xmlns:a16="http://schemas.microsoft.com/office/drawing/2014/main" id="{BDB86C27-3EB3-49C5-9B52-7B254571081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9338" y="3485347"/>
            <a:ext cx="540000" cy="540000"/>
          </a:xfrm>
          <a:prstGeom prst="rect">
            <a:avLst/>
          </a:prstGeom>
        </p:spPr>
      </p:pic>
      <p:pic>
        <p:nvPicPr>
          <p:cNvPr id="14" name="Graphic 13" descr="Envelope">
            <a:extLst>
              <a:ext uri="{FF2B5EF4-FFF2-40B4-BE49-F238E27FC236}">
                <a16:creationId xmlns:a16="http://schemas.microsoft.com/office/drawing/2014/main" id="{75B2D29E-0483-4AB3-8654-342AE08D3E5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39338" y="2995854"/>
            <a:ext cx="540000" cy="540000"/>
          </a:xfrm>
          <a:prstGeom prst="rect">
            <a:avLst/>
          </a:prstGeom>
        </p:spPr>
      </p:pic>
      <p:sp>
        <p:nvSpPr>
          <p:cNvPr id="15" name="TextBox 14">
            <a:extLst>
              <a:ext uri="{FF2B5EF4-FFF2-40B4-BE49-F238E27FC236}">
                <a16:creationId xmlns:a16="http://schemas.microsoft.com/office/drawing/2014/main" id="{464019FF-A8D5-4483-899F-9AB0FDA28547}"/>
              </a:ext>
            </a:extLst>
          </p:cNvPr>
          <p:cNvSpPr txBox="1"/>
          <p:nvPr userDrawn="1"/>
        </p:nvSpPr>
        <p:spPr>
          <a:xfrm>
            <a:off x="543646" y="2479649"/>
            <a:ext cx="4996799" cy="830997"/>
          </a:xfrm>
          <a:prstGeom prst="rect">
            <a:avLst/>
          </a:prstGeom>
          <a:noFill/>
        </p:spPr>
        <p:txBody>
          <a:bodyPr wrap="square" lIns="0" tIns="0" rIns="0" bIns="0" rtlCol="0">
            <a:spAutoFit/>
          </a:bodyPr>
          <a:lstStyle/>
          <a:p>
            <a:pPr algn="r"/>
            <a:r>
              <a:rPr lang="en-GB" sz="5400">
                <a:latin typeface="+mj-lt"/>
              </a:rPr>
              <a:t>THANK </a:t>
            </a:r>
          </a:p>
        </p:txBody>
      </p:sp>
      <p:sp>
        <p:nvSpPr>
          <p:cNvPr id="17" name="TextBox 16">
            <a:extLst>
              <a:ext uri="{FF2B5EF4-FFF2-40B4-BE49-F238E27FC236}">
                <a16:creationId xmlns:a16="http://schemas.microsoft.com/office/drawing/2014/main" id="{0869034F-D463-4B87-8E79-F2218BEF7998}"/>
              </a:ext>
            </a:extLst>
          </p:cNvPr>
          <p:cNvSpPr txBox="1"/>
          <p:nvPr userDrawn="1"/>
        </p:nvSpPr>
        <p:spPr>
          <a:xfrm>
            <a:off x="6502394" y="2628180"/>
            <a:ext cx="1928091" cy="369332"/>
          </a:xfrm>
          <a:prstGeom prst="rect">
            <a:avLst/>
          </a:prstGeom>
          <a:noFill/>
        </p:spPr>
        <p:txBody>
          <a:bodyPr wrap="square">
            <a:spAutoFit/>
          </a:bodyPr>
          <a:lstStyle/>
          <a:p>
            <a:r>
              <a:rPr lang="en-GB" sz="1800">
                <a:solidFill>
                  <a:schemeClr val="bg1"/>
                </a:solidFill>
                <a:latin typeface="Muli ExtraBold" panose="00000900000000000000" pitchFamily="2" charset="0"/>
              </a:rPr>
              <a:t>Stay in touch:</a:t>
            </a:r>
          </a:p>
        </p:txBody>
      </p:sp>
      <p:sp>
        <p:nvSpPr>
          <p:cNvPr id="2" name="TextBox 1">
            <a:extLst>
              <a:ext uri="{FF2B5EF4-FFF2-40B4-BE49-F238E27FC236}">
                <a16:creationId xmlns:a16="http://schemas.microsoft.com/office/drawing/2014/main" id="{63A26B5F-71CC-4747-AD0B-70014700AE12}"/>
              </a:ext>
            </a:extLst>
          </p:cNvPr>
          <p:cNvSpPr txBox="1"/>
          <p:nvPr userDrawn="1"/>
        </p:nvSpPr>
        <p:spPr>
          <a:xfrm>
            <a:off x="537321" y="3235990"/>
            <a:ext cx="4996799" cy="830997"/>
          </a:xfrm>
          <a:prstGeom prst="rect">
            <a:avLst/>
          </a:prstGeom>
          <a:noFill/>
        </p:spPr>
        <p:txBody>
          <a:bodyPr wrap="square" lIns="0" tIns="0" rIns="0" bIns="0" rtlCol="0">
            <a:spAutoFit/>
          </a:bodyPr>
          <a:lstStyle/>
          <a:p>
            <a:pPr algn="r"/>
            <a:r>
              <a:rPr lang="en-GB" sz="5400">
                <a:latin typeface="+mj-lt"/>
              </a:rPr>
              <a:t>YOU</a:t>
            </a:r>
          </a:p>
        </p:txBody>
      </p:sp>
      <p:pic>
        <p:nvPicPr>
          <p:cNvPr id="4" name="Picture 3">
            <a:extLst>
              <a:ext uri="{FF2B5EF4-FFF2-40B4-BE49-F238E27FC236}">
                <a16:creationId xmlns:a16="http://schemas.microsoft.com/office/drawing/2014/main" id="{C425A47B-68DD-44F1-B36F-E8AEC1EA793B}"/>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661398" y="698017"/>
            <a:ext cx="2928826" cy="537713"/>
          </a:xfrm>
          <a:prstGeom prst="rect">
            <a:avLst/>
          </a:prstGeom>
        </p:spPr>
      </p:pic>
    </p:spTree>
    <p:extLst>
      <p:ext uri="{BB962C8B-B14F-4D97-AF65-F5344CB8AC3E}">
        <p14:creationId xmlns:p14="http://schemas.microsoft.com/office/powerpoint/2010/main" val="366455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 (editab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17D0CEF1-358F-441A-B01E-396C73A504AC}"/>
              </a:ext>
            </a:extLst>
          </p:cNvPr>
          <p:cNvCxnSpPr>
            <a:cxnSpLocks/>
          </p:cNvCxnSpPr>
          <p:nvPr userDrawn="1"/>
        </p:nvCxnSpPr>
        <p:spPr>
          <a:xfrm>
            <a:off x="4551419" y="4296553"/>
            <a:ext cx="970555"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70AC9-F05A-4182-B3AA-4166AB912063}"/>
              </a:ext>
            </a:extLst>
          </p:cNvPr>
          <p:cNvSpPr txBox="1"/>
          <p:nvPr userDrawn="1"/>
        </p:nvSpPr>
        <p:spPr>
          <a:xfrm>
            <a:off x="6809338" y="3096577"/>
            <a:ext cx="3573101" cy="338554"/>
          </a:xfrm>
          <a:prstGeom prst="rect">
            <a:avLst/>
          </a:prstGeom>
          <a:noFill/>
        </p:spPr>
        <p:txBody>
          <a:bodyPr wrap="square" rtlCol="0">
            <a:spAutoFit/>
          </a:bodyPr>
          <a:lstStyle/>
          <a:p>
            <a:r>
              <a:rPr lang="en-GB" sz="1600" b="0">
                <a:solidFill>
                  <a:schemeClr val="bg1"/>
                </a:solidFill>
              </a:rPr>
              <a:t>       </a:t>
            </a:r>
            <a:r>
              <a:rPr lang="en-GB" sz="1600" b="0">
                <a:solidFill>
                  <a:schemeClr val="bg1"/>
                </a:solidFill>
                <a:hlinkClick r:id="rId2">
                  <a:extLst>
                    <a:ext uri="{A12FA001-AC4F-418D-AE19-62706E023703}">
                      <ahyp:hlinkClr xmlns:ahyp="http://schemas.microsoft.com/office/drawing/2018/hyperlinkcolor" val="tx"/>
                    </a:ext>
                  </a:extLst>
                </a:hlinkClick>
              </a:rPr>
              <a:t>www.ukpact.co.uk</a:t>
            </a:r>
            <a:r>
              <a:rPr lang="en-GB" sz="1600" b="0">
                <a:solidFill>
                  <a:schemeClr val="bg1"/>
                </a:solidFill>
              </a:rPr>
              <a:t> </a:t>
            </a:r>
          </a:p>
        </p:txBody>
      </p:sp>
      <p:pic>
        <p:nvPicPr>
          <p:cNvPr id="14" name="Graphic 13">
            <a:extLst>
              <a:ext uri="{FF2B5EF4-FFF2-40B4-BE49-F238E27FC236}">
                <a16:creationId xmlns:a16="http://schemas.microsoft.com/office/drawing/2014/main" id="{75B2D29E-0483-4AB3-8654-342AE08D3E5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539338" y="2995854"/>
            <a:ext cx="540000" cy="540000"/>
          </a:xfrm>
          <a:prstGeom prst="rect">
            <a:avLst/>
          </a:prstGeom>
        </p:spPr>
      </p:pic>
      <p:sp>
        <p:nvSpPr>
          <p:cNvPr id="15" name="TextBox 14">
            <a:extLst>
              <a:ext uri="{FF2B5EF4-FFF2-40B4-BE49-F238E27FC236}">
                <a16:creationId xmlns:a16="http://schemas.microsoft.com/office/drawing/2014/main" id="{464019FF-A8D5-4483-899F-9AB0FDA28547}"/>
              </a:ext>
            </a:extLst>
          </p:cNvPr>
          <p:cNvSpPr txBox="1"/>
          <p:nvPr userDrawn="1"/>
        </p:nvSpPr>
        <p:spPr>
          <a:xfrm>
            <a:off x="543646" y="2479649"/>
            <a:ext cx="4996799" cy="830997"/>
          </a:xfrm>
          <a:prstGeom prst="rect">
            <a:avLst/>
          </a:prstGeom>
          <a:noFill/>
        </p:spPr>
        <p:txBody>
          <a:bodyPr wrap="square" lIns="0" tIns="0" rIns="0" bIns="0" rtlCol="0">
            <a:spAutoFit/>
          </a:bodyPr>
          <a:lstStyle/>
          <a:p>
            <a:pPr algn="r"/>
            <a:r>
              <a:rPr lang="en-GB" sz="5400">
                <a:latin typeface="+mj-lt"/>
              </a:rPr>
              <a:t>THANK </a:t>
            </a:r>
          </a:p>
        </p:txBody>
      </p:sp>
      <p:sp>
        <p:nvSpPr>
          <p:cNvPr id="17" name="TextBox 16">
            <a:extLst>
              <a:ext uri="{FF2B5EF4-FFF2-40B4-BE49-F238E27FC236}">
                <a16:creationId xmlns:a16="http://schemas.microsoft.com/office/drawing/2014/main" id="{0869034F-D463-4B87-8E79-F2218BEF7998}"/>
              </a:ext>
            </a:extLst>
          </p:cNvPr>
          <p:cNvSpPr txBox="1"/>
          <p:nvPr userDrawn="1"/>
        </p:nvSpPr>
        <p:spPr>
          <a:xfrm>
            <a:off x="6502394" y="2628180"/>
            <a:ext cx="1928091" cy="369332"/>
          </a:xfrm>
          <a:prstGeom prst="rect">
            <a:avLst/>
          </a:prstGeom>
          <a:noFill/>
        </p:spPr>
        <p:txBody>
          <a:bodyPr wrap="square">
            <a:spAutoFit/>
          </a:bodyPr>
          <a:lstStyle/>
          <a:p>
            <a:r>
              <a:rPr lang="en-GB" sz="1800">
                <a:solidFill>
                  <a:schemeClr val="bg1"/>
                </a:solidFill>
                <a:latin typeface="Muli ExtraBold" panose="00000900000000000000" pitchFamily="2" charset="0"/>
              </a:rPr>
              <a:t>Stay in touch:</a:t>
            </a:r>
          </a:p>
        </p:txBody>
      </p:sp>
      <p:sp>
        <p:nvSpPr>
          <p:cNvPr id="2" name="TextBox 1">
            <a:extLst>
              <a:ext uri="{FF2B5EF4-FFF2-40B4-BE49-F238E27FC236}">
                <a16:creationId xmlns:a16="http://schemas.microsoft.com/office/drawing/2014/main" id="{63A26B5F-71CC-4747-AD0B-70014700AE12}"/>
              </a:ext>
            </a:extLst>
          </p:cNvPr>
          <p:cNvSpPr txBox="1"/>
          <p:nvPr userDrawn="1"/>
        </p:nvSpPr>
        <p:spPr>
          <a:xfrm>
            <a:off x="537321" y="3235990"/>
            <a:ext cx="4996799" cy="830997"/>
          </a:xfrm>
          <a:prstGeom prst="rect">
            <a:avLst/>
          </a:prstGeom>
          <a:noFill/>
        </p:spPr>
        <p:txBody>
          <a:bodyPr wrap="square" lIns="0" tIns="0" rIns="0" bIns="0" rtlCol="0">
            <a:spAutoFit/>
          </a:bodyPr>
          <a:lstStyle/>
          <a:p>
            <a:pPr algn="r"/>
            <a:r>
              <a:rPr lang="en-GB" sz="5400">
                <a:latin typeface="+mj-lt"/>
              </a:rPr>
              <a:t>YOU</a:t>
            </a:r>
          </a:p>
        </p:txBody>
      </p:sp>
      <p:pic>
        <p:nvPicPr>
          <p:cNvPr id="4" name="Picture 3">
            <a:extLst>
              <a:ext uri="{FF2B5EF4-FFF2-40B4-BE49-F238E27FC236}">
                <a16:creationId xmlns:a16="http://schemas.microsoft.com/office/drawing/2014/main" id="{C425A47B-68DD-44F1-B36F-E8AEC1EA793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61398" y="698017"/>
            <a:ext cx="2928826" cy="537713"/>
          </a:xfrm>
          <a:prstGeom prst="rect">
            <a:avLst/>
          </a:prstGeom>
        </p:spPr>
      </p:pic>
      <p:pic>
        <p:nvPicPr>
          <p:cNvPr id="5" name="Graphic 4">
            <a:extLst>
              <a:ext uri="{FF2B5EF4-FFF2-40B4-BE49-F238E27FC236}">
                <a16:creationId xmlns:a16="http://schemas.microsoft.com/office/drawing/2014/main" id="{97D8CD0B-77E7-4668-9D8E-9BF4692895B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539338" y="3485347"/>
            <a:ext cx="540000" cy="540000"/>
          </a:xfrm>
          <a:prstGeom prst="rect">
            <a:avLst/>
          </a:prstGeom>
        </p:spPr>
      </p:pic>
      <p:sp>
        <p:nvSpPr>
          <p:cNvPr id="9" name="Text Placeholder 8">
            <a:extLst>
              <a:ext uri="{FF2B5EF4-FFF2-40B4-BE49-F238E27FC236}">
                <a16:creationId xmlns:a16="http://schemas.microsoft.com/office/drawing/2014/main" id="{2DFA9B63-A1E2-4E61-9164-EE60C6B2208C}"/>
              </a:ext>
            </a:extLst>
          </p:cNvPr>
          <p:cNvSpPr>
            <a:spLocks noGrp="1"/>
          </p:cNvSpPr>
          <p:nvPr>
            <p:ph type="body" sz="quarter" idx="10" hasCustomPrompt="1"/>
          </p:nvPr>
        </p:nvSpPr>
        <p:spPr>
          <a:xfrm>
            <a:off x="7256831" y="3560198"/>
            <a:ext cx="3503533" cy="395287"/>
          </a:xfrm>
        </p:spPr>
        <p:txBody>
          <a:bodyPr anchor="ctr">
            <a:norm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en-GB"/>
              <a:t>[enter email address]</a:t>
            </a:r>
          </a:p>
        </p:txBody>
      </p:sp>
    </p:spTree>
    <p:extLst>
      <p:ext uri="{BB962C8B-B14F-4D97-AF65-F5344CB8AC3E}">
        <p14:creationId xmlns:p14="http://schemas.microsoft.com/office/powerpoint/2010/main" val="3882417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P)">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DBC7CAFF-D445-4AB3-96A1-44607222E32F}"/>
              </a:ext>
            </a:extLst>
          </p:cNvPr>
          <p:cNvSpPr>
            <a:spLocks noGrp="1"/>
          </p:cNvSpPr>
          <p:nvPr>
            <p:ph type="body" sz="quarter" idx="13" hasCustomPrompt="1"/>
          </p:nvPr>
        </p:nvSpPr>
        <p:spPr>
          <a:xfrm>
            <a:off x="525174" y="2761962"/>
            <a:ext cx="7510462"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5" name="Text Placeholder 16">
            <a:extLst>
              <a:ext uri="{FF2B5EF4-FFF2-40B4-BE49-F238E27FC236}">
                <a16:creationId xmlns:a16="http://schemas.microsoft.com/office/drawing/2014/main" id="{E33BCFA2-3CF4-4795-8F64-95F7AC66143F}"/>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6" name="Straight Connector 25">
            <a:extLst>
              <a:ext uri="{FF2B5EF4-FFF2-40B4-BE49-F238E27FC236}">
                <a16:creationId xmlns:a16="http://schemas.microsoft.com/office/drawing/2014/main" id="{3555DF4E-8B67-4AC5-BB25-170537857626}"/>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20900E9-82FD-422F-88A8-9B93EFA8EF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435" r="896" b="30564"/>
          <a:stretch/>
        </p:blipFill>
        <p:spPr>
          <a:xfrm>
            <a:off x="-250257" y="20285"/>
            <a:ext cx="5351646" cy="2322095"/>
          </a:xfrm>
          <a:prstGeom prst="rect">
            <a:avLst/>
          </a:prstGeom>
        </p:spPr>
      </p:pic>
      <p:sp>
        <p:nvSpPr>
          <p:cNvPr id="2" name="Freeform: Shape 1">
            <a:extLst>
              <a:ext uri="{FF2B5EF4-FFF2-40B4-BE49-F238E27FC236}">
                <a16:creationId xmlns:a16="http://schemas.microsoft.com/office/drawing/2014/main" id="{CB506C5D-C171-42F6-A3DB-E4BE955B428A}"/>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16549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GRCF)">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15" name="Text Placeholder 23">
            <a:extLst>
              <a:ext uri="{FF2B5EF4-FFF2-40B4-BE49-F238E27FC236}">
                <a16:creationId xmlns:a16="http://schemas.microsoft.com/office/drawing/2014/main" id="{7A4D1AC1-8C71-4599-B5CC-495275CC2588}"/>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3" name="Text Placeholder 16">
            <a:extLst>
              <a:ext uri="{FF2B5EF4-FFF2-40B4-BE49-F238E27FC236}">
                <a16:creationId xmlns:a16="http://schemas.microsoft.com/office/drawing/2014/main" id="{70285398-9681-46F2-88CB-C8B116C83D2C}"/>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4" name="Straight Connector 23">
            <a:extLst>
              <a:ext uri="{FF2B5EF4-FFF2-40B4-BE49-F238E27FC236}">
                <a16:creationId xmlns:a16="http://schemas.microsoft.com/office/drawing/2014/main" id="{0EA43BCD-AD16-4A97-804E-26FBB340FE47}"/>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5FB9E3C-AA7D-4367-B31F-AAE7B3D8AC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694" b="8694"/>
          <a:stretch/>
        </p:blipFill>
        <p:spPr>
          <a:xfrm>
            <a:off x="-77001" y="480044"/>
            <a:ext cx="4196614" cy="1820923"/>
          </a:xfrm>
          <a:prstGeom prst="rect">
            <a:avLst/>
          </a:prstGeom>
        </p:spPr>
      </p:pic>
      <p:sp>
        <p:nvSpPr>
          <p:cNvPr id="2" name="Freeform: Shape 1">
            <a:extLst>
              <a:ext uri="{FF2B5EF4-FFF2-40B4-BE49-F238E27FC236}">
                <a16:creationId xmlns:a16="http://schemas.microsoft.com/office/drawing/2014/main" id="{C1E63753-4699-4123-9BB5-F218D36AB5A5}"/>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7403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SS&amp;S)">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pic>
        <p:nvPicPr>
          <p:cNvPr id="2" name="Picture 1">
            <a:extLst>
              <a:ext uri="{FF2B5EF4-FFF2-40B4-BE49-F238E27FC236}">
                <a16:creationId xmlns:a16="http://schemas.microsoft.com/office/drawing/2014/main" id="{82BCA23C-B756-40D7-9CA2-DCAA480447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1304" b="29435"/>
          <a:stretch/>
        </p:blipFill>
        <p:spPr>
          <a:xfrm>
            <a:off x="337471" y="277001"/>
            <a:ext cx="5417649" cy="2127060"/>
          </a:xfrm>
          <a:prstGeom prst="rect">
            <a:avLst/>
          </a:prstGeom>
        </p:spPr>
      </p:pic>
      <p:sp>
        <p:nvSpPr>
          <p:cNvPr id="15" name="Text Placeholder 23">
            <a:extLst>
              <a:ext uri="{FF2B5EF4-FFF2-40B4-BE49-F238E27FC236}">
                <a16:creationId xmlns:a16="http://schemas.microsoft.com/office/drawing/2014/main" id="{C2078F40-40E9-4F77-8EEF-971127BAEAB6}"/>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3" name="Text Placeholder 16">
            <a:extLst>
              <a:ext uri="{FF2B5EF4-FFF2-40B4-BE49-F238E27FC236}">
                <a16:creationId xmlns:a16="http://schemas.microsoft.com/office/drawing/2014/main" id="{51DAE819-59DD-4A36-A745-BF72341CC011}"/>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4" name="Straight Connector 23">
            <a:extLst>
              <a:ext uri="{FF2B5EF4-FFF2-40B4-BE49-F238E27FC236}">
                <a16:creationId xmlns:a16="http://schemas.microsoft.com/office/drawing/2014/main" id="{CB86CDCB-7B4C-4775-8209-9E88C567511F}"/>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8C010064-F1D3-4D6F-8CFA-B4493515B359}"/>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114745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Main)">
    <p:spTree>
      <p:nvGrpSpPr>
        <p:cNvPr id="1" name=""/>
        <p:cNvGrpSpPr/>
        <p:nvPr/>
      </p:nvGrpSpPr>
      <p:grpSpPr>
        <a:xfrm>
          <a:off x="0" y="0"/>
          <a:ext cx="0" cy="0"/>
          <a:chOff x="0" y="0"/>
          <a:chExt cx="0" cy="0"/>
        </a:xfrm>
      </p:grpSpPr>
      <p:sp>
        <p:nvSpPr>
          <p:cNvPr id="47" name="Text Placeholder 42">
            <a:extLst>
              <a:ext uri="{FF2B5EF4-FFF2-40B4-BE49-F238E27FC236}">
                <a16:creationId xmlns:a16="http://schemas.microsoft.com/office/drawing/2014/main" id="{E9723418-D9B2-4E7C-808D-EB4D98409891}"/>
              </a:ext>
            </a:extLst>
          </p:cNvPr>
          <p:cNvSpPr>
            <a:spLocks noGrp="1"/>
          </p:cNvSpPr>
          <p:nvPr>
            <p:ph type="body" sz="quarter" idx="20" hasCustomPrompt="1"/>
          </p:nvPr>
        </p:nvSpPr>
        <p:spPr>
          <a:xfrm>
            <a:off x="5837258" y="477800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3" name="Text Placeholder 42">
            <a:extLst>
              <a:ext uri="{FF2B5EF4-FFF2-40B4-BE49-F238E27FC236}">
                <a16:creationId xmlns:a16="http://schemas.microsoft.com/office/drawing/2014/main" id="{479EE9AB-E789-4A6C-817D-03947DB9F919}"/>
              </a:ext>
            </a:extLst>
          </p:cNvPr>
          <p:cNvSpPr>
            <a:spLocks noGrp="1"/>
          </p:cNvSpPr>
          <p:nvPr>
            <p:ph type="body" sz="quarter" idx="16" hasCustomPrompt="1"/>
          </p:nvPr>
        </p:nvSpPr>
        <p:spPr>
          <a:xfrm>
            <a:off x="5837258" y="888997"/>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36" name="Text Placeholder 35">
            <a:extLst>
              <a:ext uri="{FF2B5EF4-FFF2-40B4-BE49-F238E27FC236}">
                <a16:creationId xmlns:a16="http://schemas.microsoft.com/office/drawing/2014/main" id="{C4870F6F-43C7-4FA6-9393-07C2E8DFF118}"/>
              </a:ext>
            </a:extLst>
          </p:cNvPr>
          <p:cNvSpPr>
            <a:spLocks noGrp="1"/>
          </p:cNvSpPr>
          <p:nvPr>
            <p:ph type="body" sz="quarter" idx="10"/>
          </p:nvPr>
        </p:nvSpPr>
        <p:spPr>
          <a:xfrm>
            <a:off x="7418224" y="932964"/>
            <a:ext cx="4435200" cy="954000"/>
          </a:xfrm>
          <a:prstGeom prst="rect">
            <a:avLst/>
          </a:prstGeom>
        </p:spPr>
        <p:txBody>
          <a:bodyPr lIns="0"/>
          <a:lstStyle>
            <a:lvl1pPr marL="0" indent="0">
              <a:buNone/>
              <a:defRPr sz="1800" b="1"/>
            </a:lvl1pPr>
          </a:lstStyle>
          <a:p>
            <a:pPr lvl="0"/>
            <a:endParaRPr lang="en-GB"/>
          </a:p>
        </p:txBody>
      </p:sp>
      <p:sp>
        <p:nvSpPr>
          <p:cNvPr id="37" name="Text Placeholder 35">
            <a:extLst>
              <a:ext uri="{FF2B5EF4-FFF2-40B4-BE49-F238E27FC236}">
                <a16:creationId xmlns:a16="http://schemas.microsoft.com/office/drawing/2014/main" id="{5CCC2218-DF50-4AC9-9403-8528789142AF}"/>
              </a:ext>
            </a:extLst>
          </p:cNvPr>
          <p:cNvSpPr>
            <a:spLocks noGrp="1"/>
          </p:cNvSpPr>
          <p:nvPr>
            <p:ph type="body" sz="quarter" idx="11"/>
          </p:nvPr>
        </p:nvSpPr>
        <p:spPr>
          <a:xfrm>
            <a:off x="7418224" y="4859006"/>
            <a:ext cx="4435200" cy="954000"/>
          </a:xfrm>
          <a:prstGeom prst="rect">
            <a:avLst/>
          </a:prstGeom>
        </p:spPr>
        <p:txBody>
          <a:bodyPr lIns="0"/>
          <a:lstStyle>
            <a:lvl1pPr marL="0" indent="0">
              <a:buNone/>
              <a:defRPr sz="1800" b="1"/>
            </a:lvl1pPr>
          </a:lstStyle>
          <a:p>
            <a:pPr lvl="0"/>
            <a:endParaRPr lang="en-GB"/>
          </a:p>
        </p:txBody>
      </p:sp>
      <p:sp>
        <p:nvSpPr>
          <p:cNvPr id="38" name="Text Placeholder 35">
            <a:extLst>
              <a:ext uri="{FF2B5EF4-FFF2-40B4-BE49-F238E27FC236}">
                <a16:creationId xmlns:a16="http://schemas.microsoft.com/office/drawing/2014/main" id="{491AF7EF-FBB2-4695-8EFB-7046800A18D3}"/>
              </a:ext>
            </a:extLst>
          </p:cNvPr>
          <p:cNvSpPr>
            <a:spLocks noGrp="1"/>
          </p:cNvSpPr>
          <p:nvPr>
            <p:ph type="body" sz="quarter" idx="12"/>
          </p:nvPr>
        </p:nvSpPr>
        <p:spPr>
          <a:xfrm>
            <a:off x="7418224" y="3877494"/>
            <a:ext cx="4435200" cy="954000"/>
          </a:xfrm>
          <a:prstGeom prst="rect">
            <a:avLst/>
          </a:prstGeom>
        </p:spPr>
        <p:txBody>
          <a:bodyPr lIns="0"/>
          <a:lstStyle>
            <a:lvl1pPr marL="0" indent="0">
              <a:buNone/>
              <a:defRPr sz="1800" b="1"/>
            </a:lvl1pPr>
          </a:lstStyle>
          <a:p>
            <a:pPr lvl="0"/>
            <a:endParaRPr lang="en-GB"/>
          </a:p>
        </p:txBody>
      </p:sp>
      <p:sp>
        <p:nvSpPr>
          <p:cNvPr id="40" name="Text Placeholder 35">
            <a:extLst>
              <a:ext uri="{FF2B5EF4-FFF2-40B4-BE49-F238E27FC236}">
                <a16:creationId xmlns:a16="http://schemas.microsoft.com/office/drawing/2014/main" id="{738C9197-6509-4B36-BDA4-DCBA16D35EFD}"/>
              </a:ext>
            </a:extLst>
          </p:cNvPr>
          <p:cNvSpPr>
            <a:spLocks noGrp="1"/>
          </p:cNvSpPr>
          <p:nvPr>
            <p:ph type="body" sz="quarter" idx="14"/>
          </p:nvPr>
        </p:nvSpPr>
        <p:spPr>
          <a:xfrm>
            <a:off x="7418224" y="2895984"/>
            <a:ext cx="4435200" cy="954000"/>
          </a:xfrm>
          <a:prstGeom prst="rect">
            <a:avLst/>
          </a:prstGeom>
        </p:spPr>
        <p:txBody>
          <a:bodyPr lIns="0"/>
          <a:lstStyle>
            <a:lvl1pPr marL="0" indent="0">
              <a:buNone/>
              <a:defRPr sz="1800" b="1"/>
            </a:lvl1pPr>
          </a:lstStyle>
          <a:p>
            <a:pPr lvl="0"/>
            <a:endParaRPr lang="en-GB"/>
          </a:p>
        </p:txBody>
      </p:sp>
      <p:sp>
        <p:nvSpPr>
          <p:cNvPr id="41" name="Text Placeholder 35">
            <a:extLst>
              <a:ext uri="{FF2B5EF4-FFF2-40B4-BE49-F238E27FC236}">
                <a16:creationId xmlns:a16="http://schemas.microsoft.com/office/drawing/2014/main" id="{827A429F-9E30-4341-8A00-4B8C6E36BB12}"/>
              </a:ext>
            </a:extLst>
          </p:cNvPr>
          <p:cNvSpPr>
            <a:spLocks noGrp="1"/>
          </p:cNvSpPr>
          <p:nvPr>
            <p:ph type="body" sz="quarter" idx="15"/>
          </p:nvPr>
        </p:nvSpPr>
        <p:spPr>
          <a:xfrm>
            <a:off x="7418224" y="1914474"/>
            <a:ext cx="4435200" cy="954000"/>
          </a:xfrm>
          <a:prstGeom prst="rect">
            <a:avLst/>
          </a:prstGeom>
        </p:spPr>
        <p:txBody>
          <a:bodyPr lIns="0"/>
          <a:lstStyle>
            <a:lvl1pPr marL="0" indent="0">
              <a:buNone/>
              <a:defRPr sz="1800" b="1"/>
            </a:lvl1pPr>
          </a:lstStyle>
          <a:p>
            <a:pPr lvl="0"/>
            <a:endParaRPr lang="en-GB"/>
          </a:p>
        </p:txBody>
      </p:sp>
      <p:sp>
        <p:nvSpPr>
          <p:cNvPr id="44" name="Text Placeholder 42">
            <a:extLst>
              <a:ext uri="{FF2B5EF4-FFF2-40B4-BE49-F238E27FC236}">
                <a16:creationId xmlns:a16="http://schemas.microsoft.com/office/drawing/2014/main" id="{57EFC2CA-14DE-4EE1-A97A-2C14CFE73224}"/>
              </a:ext>
            </a:extLst>
          </p:cNvPr>
          <p:cNvSpPr>
            <a:spLocks noGrp="1"/>
          </p:cNvSpPr>
          <p:nvPr>
            <p:ph type="body" sz="quarter" idx="17" hasCustomPrompt="1"/>
          </p:nvPr>
        </p:nvSpPr>
        <p:spPr>
          <a:xfrm>
            <a:off x="5837258" y="1861249"/>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5" name="Text Placeholder 42">
            <a:extLst>
              <a:ext uri="{FF2B5EF4-FFF2-40B4-BE49-F238E27FC236}">
                <a16:creationId xmlns:a16="http://schemas.microsoft.com/office/drawing/2014/main" id="{34A42D59-266F-4463-9E1E-214CA95EDD8A}"/>
              </a:ext>
            </a:extLst>
          </p:cNvPr>
          <p:cNvSpPr>
            <a:spLocks noGrp="1"/>
          </p:cNvSpPr>
          <p:nvPr>
            <p:ph type="body" sz="quarter" idx="18" hasCustomPrompt="1"/>
          </p:nvPr>
        </p:nvSpPr>
        <p:spPr>
          <a:xfrm>
            <a:off x="5837258" y="2833501"/>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6" name="Text Placeholder 42">
            <a:extLst>
              <a:ext uri="{FF2B5EF4-FFF2-40B4-BE49-F238E27FC236}">
                <a16:creationId xmlns:a16="http://schemas.microsoft.com/office/drawing/2014/main" id="{46A00500-8305-4283-B8F5-F7B2A55D7B2A}"/>
              </a:ext>
            </a:extLst>
          </p:cNvPr>
          <p:cNvSpPr>
            <a:spLocks noGrp="1"/>
          </p:cNvSpPr>
          <p:nvPr>
            <p:ph type="body" sz="quarter" idx="19" hasCustomPrompt="1"/>
          </p:nvPr>
        </p:nvSpPr>
        <p:spPr>
          <a:xfrm>
            <a:off x="5837258" y="380575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9" name="Text Placeholder 48">
            <a:extLst>
              <a:ext uri="{FF2B5EF4-FFF2-40B4-BE49-F238E27FC236}">
                <a16:creationId xmlns:a16="http://schemas.microsoft.com/office/drawing/2014/main" id="{3A09A333-E363-466D-8109-0785C807EB1F}"/>
              </a:ext>
            </a:extLst>
          </p:cNvPr>
          <p:cNvSpPr>
            <a:spLocks noGrp="1"/>
          </p:cNvSpPr>
          <p:nvPr>
            <p:ph type="body" sz="quarter" idx="21" hasCustomPrompt="1"/>
          </p:nvPr>
        </p:nvSpPr>
        <p:spPr>
          <a:xfrm>
            <a:off x="525174" y="558511"/>
            <a:ext cx="11160125" cy="590550"/>
          </a:xfrm>
          <a:prstGeom prst="rect">
            <a:avLst/>
          </a:prstGeom>
        </p:spPr>
        <p:txBody>
          <a:bodyPr lIns="0" tIns="0" rIns="0" bIns="0"/>
          <a:lstStyle>
            <a:lvl1pPr marL="0" indent="0">
              <a:buNone/>
              <a:defRPr sz="4000">
                <a:solidFill>
                  <a:srgbClr val="002062"/>
                </a:solidFill>
                <a:latin typeface="+mj-lt"/>
              </a:defRPr>
            </a:lvl1pPr>
          </a:lstStyle>
          <a:p>
            <a:pPr lvl="0"/>
            <a:r>
              <a:rPr lang="en-US"/>
              <a:t>Content</a:t>
            </a:r>
            <a:endParaRPr lang="en-GB"/>
          </a:p>
        </p:txBody>
      </p:sp>
    </p:spTree>
    <p:extLst>
      <p:ext uri="{BB962C8B-B14F-4D97-AF65-F5344CB8AC3E}">
        <p14:creationId xmlns:p14="http://schemas.microsoft.com/office/powerpoint/2010/main" val="220480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Al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A804E93-7C35-4892-BE97-8114F64D26B2}"/>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7" name="Text Placeholder 42">
            <a:extLst>
              <a:ext uri="{FF2B5EF4-FFF2-40B4-BE49-F238E27FC236}">
                <a16:creationId xmlns:a16="http://schemas.microsoft.com/office/drawing/2014/main" id="{E9723418-D9B2-4E7C-808D-EB4D98409891}"/>
              </a:ext>
            </a:extLst>
          </p:cNvPr>
          <p:cNvSpPr>
            <a:spLocks noGrp="1"/>
          </p:cNvSpPr>
          <p:nvPr>
            <p:ph type="body" sz="quarter" idx="20" hasCustomPrompt="1"/>
          </p:nvPr>
        </p:nvSpPr>
        <p:spPr>
          <a:xfrm>
            <a:off x="932745" y="477800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3" name="Text Placeholder 42">
            <a:extLst>
              <a:ext uri="{FF2B5EF4-FFF2-40B4-BE49-F238E27FC236}">
                <a16:creationId xmlns:a16="http://schemas.microsoft.com/office/drawing/2014/main" id="{479EE9AB-E789-4A6C-817D-03947DB9F919}"/>
              </a:ext>
            </a:extLst>
          </p:cNvPr>
          <p:cNvSpPr>
            <a:spLocks noGrp="1"/>
          </p:cNvSpPr>
          <p:nvPr>
            <p:ph type="body" sz="quarter" idx="16" hasCustomPrompt="1"/>
          </p:nvPr>
        </p:nvSpPr>
        <p:spPr>
          <a:xfrm>
            <a:off x="932745" y="888997"/>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36" name="Text Placeholder 35">
            <a:extLst>
              <a:ext uri="{FF2B5EF4-FFF2-40B4-BE49-F238E27FC236}">
                <a16:creationId xmlns:a16="http://schemas.microsoft.com/office/drawing/2014/main" id="{C4870F6F-43C7-4FA6-9393-07C2E8DFF118}"/>
              </a:ext>
            </a:extLst>
          </p:cNvPr>
          <p:cNvSpPr>
            <a:spLocks noGrp="1"/>
          </p:cNvSpPr>
          <p:nvPr>
            <p:ph type="body" sz="quarter" idx="10"/>
          </p:nvPr>
        </p:nvSpPr>
        <p:spPr>
          <a:xfrm>
            <a:off x="2513711" y="932964"/>
            <a:ext cx="4435200" cy="954000"/>
          </a:xfrm>
          <a:prstGeom prst="rect">
            <a:avLst/>
          </a:prstGeom>
        </p:spPr>
        <p:txBody>
          <a:bodyPr lIns="0"/>
          <a:lstStyle>
            <a:lvl1pPr marL="0" indent="0">
              <a:buNone/>
              <a:defRPr sz="1800" b="1"/>
            </a:lvl1pPr>
          </a:lstStyle>
          <a:p>
            <a:pPr lvl="0"/>
            <a:endParaRPr lang="en-GB"/>
          </a:p>
        </p:txBody>
      </p:sp>
      <p:sp>
        <p:nvSpPr>
          <p:cNvPr id="37" name="Text Placeholder 35">
            <a:extLst>
              <a:ext uri="{FF2B5EF4-FFF2-40B4-BE49-F238E27FC236}">
                <a16:creationId xmlns:a16="http://schemas.microsoft.com/office/drawing/2014/main" id="{5CCC2218-DF50-4AC9-9403-8528789142AF}"/>
              </a:ext>
            </a:extLst>
          </p:cNvPr>
          <p:cNvSpPr>
            <a:spLocks noGrp="1"/>
          </p:cNvSpPr>
          <p:nvPr>
            <p:ph type="body" sz="quarter" idx="11"/>
          </p:nvPr>
        </p:nvSpPr>
        <p:spPr>
          <a:xfrm>
            <a:off x="2513711" y="4859006"/>
            <a:ext cx="4435200" cy="954000"/>
          </a:xfrm>
          <a:prstGeom prst="rect">
            <a:avLst/>
          </a:prstGeom>
        </p:spPr>
        <p:txBody>
          <a:bodyPr lIns="0"/>
          <a:lstStyle>
            <a:lvl1pPr marL="0" indent="0">
              <a:buNone/>
              <a:defRPr sz="1800" b="1"/>
            </a:lvl1pPr>
          </a:lstStyle>
          <a:p>
            <a:pPr lvl="0"/>
            <a:endParaRPr lang="en-GB"/>
          </a:p>
        </p:txBody>
      </p:sp>
      <p:sp>
        <p:nvSpPr>
          <p:cNvPr id="38" name="Text Placeholder 35">
            <a:extLst>
              <a:ext uri="{FF2B5EF4-FFF2-40B4-BE49-F238E27FC236}">
                <a16:creationId xmlns:a16="http://schemas.microsoft.com/office/drawing/2014/main" id="{491AF7EF-FBB2-4695-8EFB-7046800A18D3}"/>
              </a:ext>
            </a:extLst>
          </p:cNvPr>
          <p:cNvSpPr>
            <a:spLocks noGrp="1"/>
          </p:cNvSpPr>
          <p:nvPr>
            <p:ph type="body" sz="quarter" idx="12"/>
          </p:nvPr>
        </p:nvSpPr>
        <p:spPr>
          <a:xfrm>
            <a:off x="2513711" y="3877494"/>
            <a:ext cx="4435200" cy="954000"/>
          </a:xfrm>
          <a:prstGeom prst="rect">
            <a:avLst/>
          </a:prstGeom>
        </p:spPr>
        <p:txBody>
          <a:bodyPr lIns="0"/>
          <a:lstStyle>
            <a:lvl1pPr marL="0" indent="0">
              <a:buNone/>
              <a:defRPr sz="1800" b="1"/>
            </a:lvl1pPr>
          </a:lstStyle>
          <a:p>
            <a:pPr lvl="0"/>
            <a:endParaRPr lang="en-GB"/>
          </a:p>
        </p:txBody>
      </p:sp>
      <p:sp>
        <p:nvSpPr>
          <p:cNvPr id="40" name="Text Placeholder 35">
            <a:extLst>
              <a:ext uri="{FF2B5EF4-FFF2-40B4-BE49-F238E27FC236}">
                <a16:creationId xmlns:a16="http://schemas.microsoft.com/office/drawing/2014/main" id="{738C9197-6509-4B36-BDA4-DCBA16D35EFD}"/>
              </a:ext>
            </a:extLst>
          </p:cNvPr>
          <p:cNvSpPr>
            <a:spLocks noGrp="1"/>
          </p:cNvSpPr>
          <p:nvPr>
            <p:ph type="body" sz="quarter" idx="14"/>
          </p:nvPr>
        </p:nvSpPr>
        <p:spPr>
          <a:xfrm>
            <a:off x="2513711" y="2895984"/>
            <a:ext cx="4435200" cy="954000"/>
          </a:xfrm>
          <a:prstGeom prst="rect">
            <a:avLst/>
          </a:prstGeom>
        </p:spPr>
        <p:txBody>
          <a:bodyPr lIns="0"/>
          <a:lstStyle>
            <a:lvl1pPr marL="0" indent="0">
              <a:buNone/>
              <a:defRPr sz="1800" b="1"/>
            </a:lvl1pPr>
          </a:lstStyle>
          <a:p>
            <a:pPr lvl="0"/>
            <a:endParaRPr lang="en-GB"/>
          </a:p>
        </p:txBody>
      </p:sp>
      <p:sp>
        <p:nvSpPr>
          <p:cNvPr id="41" name="Text Placeholder 35">
            <a:extLst>
              <a:ext uri="{FF2B5EF4-FFF2-40B4-BE49-F238E27FC236}">
                <a16:creationId xmlns:a16="http://schemas.microsoft.com/office/drawing/2014/main" id="{827A429F-9E30-4341-8A00-4B8C6E36BB12}"/>
              </a:ext>
            </a:extLst>
          </p:cNvPr>
          <p:cNvSpPr>
            <a:spLocks noGrp="1"/>
          </p:cNvSpPr>
          <p:nvPr>
            <p:ph type="body" sz="quarter" idx="15"/>
          </p:nvPr>
        </p:nvSpPr>
        <p:spPr>
          <a:xfrm>
            <a:off x="2513711" y="1914474"/>
            <a:ext cx="4435200" cy="954000"/>
          </a:xfrm>
          <a:prstGeom prst="rect">
            <a:avLst/>
          </a:prstGeom>
        </p:spPr>
        <p:txBody>
          <a:bodyPr lIns="0"/>
          <a:lstStyle>
            <a:lvl1pPr marL="0" indent="0">
              <a:buNone/>
              <a:defRPr sz="1800" b="1"/>
            </a:lvl1pPr>
          </a:lstStyle>
          <a:p>
            <a:pPr lvl="0"/>
            <a:endParaRPr lang="en-GB"/>
          </a:p>
        </p:txBody>
      </p:sp>
      <p:sp>
        <p:nvSpPr>
          <p:cNvPr id="44" name="Text Placeholder 42">
            <a:extLst>
              <a:ext uri="{FF2B5EF4-FFF2-40B4-BE49-F238E27FC236}">
                <a16:creationId xmlns:a16="http://schemas.microsoft.com/office/drawing/2014/main" id="{57EFC2CA-14DE-4EE1-A97A-2C14CFE73224}"/>
              </a:ext>
            </a:extLst>
          </p:cNvPr>
          <p:cNvSpPr>
            <a:spLocks noGrp="1"/>
          </p:cNvSpPr>
          <p:nvPr>
            <p:ph type="body" sz="quarter" idx="17" hasCustomPrompt="1"/>
          </p:nvPr>
        </p:nvSpPr>
        <p:spPr>
          <a:xfrm>
            <a:off x="932745" y="1861249"/>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5" name="Text Placeholder 42">
            <a:extLst>
              <a:ext uri="{FF2B5EF4-FFF2-40B4-BE49-F238E27FC236}">
                <a16:creationId xmlns:a16="http://schemas.microsoft.com/office/drawing/2014/main" id="{34A42D59-266F-4463-9E1E-214CA95EDD8A}"/>
              </a:ext>
            </a:extLst>
          </p:cNvPr>
          <p:cNvSpPr>
            <a:spLocks noGrp="1"/>
          </p:cNvSpPr>
          <p:nvPr>
            <p:ph type="body" sz="quarter" idx="18" hasCustomPrompt="1"/>
          </p:nvPr>
        </p:nvSpPr>
        <p:spPr>
          <a:xfrm>
            <a:off x="932745" y="2833501"/>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6" name="Text Placeholder 42">
            <a:extLst>
              <a:ext uri="{FF2B5EF4-FFF2-40B4-BE49-F238E27FC236}">
                <a16:creationId xmlns:a16="http://schemas.microsoft.com/office/drawing/2014/main" id="{46A00500-8305-4283-B8F5-F7B2A55D7B2A}"/>
              </a:ext>
            </a:extLst>
          </p:cNvPr>
          <p:cNvSpPr>
            <a:spLocks noGrp="1"/>
          </p:cNvSpPr>
          <p:nvPr>
            <p:ph type="body" sz="quarter" idx="19" hasCustomPrompt="1"/>
          </p:nvPr>
        </p:nvSpPr>
        <p:spPr>
          <a:xfrm>
            <a:off x="932745" y="380575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15" name="Text Placeholder 11">
            <a:extLst>
              <a:ext uri="{FF2B5EF4-FFF2-40B4-BE49-F238E27FC236}">
                <a16:creationId xmlns:a16="http://schemas.microsoft.com/office/drawing/2014/main" id="{C216F727-7BE0-4029-A80A-1773B0DE3569}"/>
              </a:ext>
            </a:extLst>
          </p:cNvPr>
          <p:cNvSpPr>
            <a:spLocks noGrp="1"/>
          </p:cNvSpPr>
          <p:nvPr>
            <p:ph type="body" sz="quarter" idx="21" hasCustomPrompt="1"/>
          </p:nvPr>
        </p:nvSpPr>
        <p:spPr>
          <a:xfrm>
            <a:off x="8765309" y="2415327"/>
            <a:ext cx="2910754" cy="900496"/>
          </a:xfrm>
        </p:spPr>
        <p:txBody>
          <a:bodyPr anchor="ctr">
            <a:normAutofit/>
          </a:bodyPr>
          <a:lstStyle>
            <a:lvl1pPr marL="0" indent="0" algn="ctr">
              <a:buNone/>
              <a:defRPr sz="5400">
                <a:solidFill>
                  <a:schemeClr val="bg1"/>
                </a:solidFill>
                <a:latin typeface="+mj-lt"/>
              </a:defRPr>
            </a:lvl1pPr>
          </a:lstStyle>
          <a:p>
            <a:pPr lvl="0"/>
            <a:r>
              <a:rPr lang="en-GB"/>
              <a:t>Content</a:t>
            </a:r>
          </a:p>
        </p:txBody>
      </p:sp>
      <p:cxnSp>
        <p:nvCxnSpPr>
          <p:cNvPr id="16" name="Straight Connector 15">
            <a:extLst>
              <a:ext uri="{FF2B5EF4-FFF2-40B4-BE49-F238E27FC236}">
                <a16:creationId xmlns:a16="http://schemas.microsoft.com/office/drawing/2014/main" id="{FA5C9E62-0B55-4FD1-91CA-92DF77C68026}"/>
              </a:ext>
            </a:extLst>
          </p:cNvPr>
          <p:cNvCxnSpPr>
            <a:cxnSpLocks/>
          </p:cNvCxnSpPr>
          <p:nvPr userDrawn="1"/>
        </p:nvCxnSpPr>
        <p:spPr>
          <a:xfrm>
            <a:off x="8935674" y="3364107"/>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39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60EC56-C50A-4CF9-9586-A4A8056E14CE}"/>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chemeClr val="accent3"/>
              </a:solidFill>
              <a:effectLst/>
              <a:uLnTx/>
              <a:uFillTx/>
              <a:latin typeface="Arial" panose="020B0604020202020204"/>
              <a:ea typeface="+mn-ea"/>
              <a:cs typeface="+mn-cs"/>
            </a:endParaRPr>
          </a:p>
        </p:txBody>
      </p:sp>
      <p:sp>
        <p:nvSpPr>
          <p:cNvPr id="8" name="Text Placeholder 7">
            <a:extLst>
              <a:ext uri="{FF2B5EF4-FFF2-40B4-BE49-F238E27FC236}">
                <a16:creationId xmlns:a16="http://schemas.microsoft.com/office/drawing/2014/main" id="{9FC06F8B-0462-47FA-AF13-0447F6FB62CE}"/>
              </a:ext>
            </a:extLst>
          </p:cNvPr>
          <p:cNvSpPr>
            <a:spLocks noGrp="1"/>
          </p:cNvSpPr>
          <p:nvPr>
            <p:ph type="body" sz="quarter" idx="12" hasCustomPrompt="1"/>
          </p:nvPr>
        </p:nvSpPr>
        <p:spPr>
          <a:xfrm>
            <a:off x="7125353" y="2780219"/>
            <a:ext cx="5356800" cy="1295388"/>
          </a:xfrm>
          <a:prstGeom prst="rect">
            <a:avLst/>
          </a:prstGeom>
        </p:spPr>
        <p:txBody>
          <a:bodyPr lIns="0" tIns="0" rIns="0" bIns="0" anchor="b"/>
          <a:lstStyle>
            <a:lvl1pPr marL="0" indent="0">
              <a:buNone/>
              <a:defRPr sz="4400">
                <a:solidFill>
                  <a:schemeClr val="accent1"/>
                </a:solidFill>
                <a:latin typeface="+mj-lt"/>
              </a:defRPr>
            </a:lvl1pPr>
          </a:lstStyle>
          <a:p>
            <a:pPr lvl="0"/>
            <a:br>
              <a:rPr lang="en-GB"/>
            </a:br>
            <a:r>
              <a:rPr lang="en-GB"/>
              <a:t>Section</a:t>
            </a:r>
            <a:br>
              <a:rPr lang="en-GB"/>
            </a:br>
            <a:r>
              <a:rPr lang="en-GB"/>
              <a:t>Title</a:t>
            </a:r>
          </a:p>
        </p:txBody>
      </p:sp>
      <p:cxnSp>
        <p:nvCxnSpPr>
          <p:cNvPr id="9" name="Straight Connector 8">
            <a:extLst>
              <a:ext uri="{FF2B5EF4-FFF2-40B4-BE49-F238E27FC236}">
                <a16:creationId xmlns:a16="http://schemas.microsoft.com/office/drawing/2014/main" id="{9678115D-4140-47E0-8462-BF0DFEB7557B}"/>
              </a:ext>
            </a:extLst>
          </p:cNvPr>
          <p:cNvCxnSpPr>
            <a:cxnSpLocks/>
          </p:cNvCxnSpPr>
          <p:nvPr userDrawn="1"/>
        </p:nvCxnSpPr>
        <p:spPr>
          <a:xfrm>
            <a:off x="7134589" y="4215633"/>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872BAD7-2266-4006-AF73-9ECF441333BF}"/>
              </a:ext>
            </a:extLst>
          </p:cNvPr>
          <p:cNvSpPr>
            <a:spLocks noGrp="1"/>
          </p:cNvSpPr>
          <p:nvPr>
            <p:ph type="body" sz="quarter" idx="13" hasCustomPrompt="1"/>
          </p:nvPr>
        </p:nvSpPr>
        <p:spPr>
          <a:xfrm>
            <a:off x="515938" y="1346200"/>
            <a:ext cx="4995862" cy="4165600"/>
          </a:xfrm>
        </p:spPr>
        <p:txBody>
          <a:bodyPr anchor="ctr">
            <a:noAutofit/>
          </a:bodyPr>
          <a:lstStyle>
            <a:lvl1pPr marL="0" indent="0" algn="ctr">
              <a:buNone/>
              <a:defRPr sz="27000">
                <a:solidFill>
                  <a:schemeClr val="bg1"/>
                </a:solidFill>
                <a:latin typeface="+mj-lt"/>
              </a:defRPr>
            </a:lvl1pPr>
          </a:lstStyle>
          <a:p>
            <a:pPr lvl="0"/>
            <a:r>
              <a:rPr lang="en-GB"/>
              <a:t>0#</a:t>
            </a:r>
          </a:p>
        </p:txBody>
      </p:sp>
    </p:spTree>
    <p:extLst>
      <p:ext uri="{BB962C8B-B14F-4D97-AF65-F5344CB8AC3E}">
        <p14:creationId xmlns:p14="http://schemas.microsoft.com/office/powerpoint/2010/main" val="294904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with imag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26499A4-4043-47DB-AB2C-D1EA200BC2BB}"/>
              </a:ext>
            </a:extLst>
          </p:cNvPr>
          <p:cNvSpPr>
            <a:spLocks noGrp="1"/>
          </p:cNvSpPr>
          <p:nvPr>
            <p:ph type="pic" sz="quarter" idx="10"/>
          </p:nvPr>
        </p:nvSpPr>
        <p:spPr>
          <a:xfrm>
            <a:off x="6096000" y="0"/>
            <a:ext cx="6096000" cy="6858000"/>
          </a:xfrm>
          <a:custGeom>
            <a:avLst/>
            <a:gdLst>
              <a:gd name="connsiteX0" fmla="*/ 1006469 w 6096000"/>
              <a:gd name="connsiteY0" fmla="*/ 4171409 h 6858000"/>
              <a:gd name="connsiteX1" fmla="*/ 2001498 w 6096000"/>
              <a:gd name="connsiteY1" fmla="*/ 6858000 h 6858000"/>
              <a:gd name="connsiteX2" fmla="*/ 11438 w 6096000"/>
              <a:gd name="connsiteY2" fmla="*/ 6858000 h 6858000"/>
              <a:gd name="connsiteX3" fmla="*/ 0 w 6096000"/>
              <a:gd name="connsiteY3" fmla="*/ 0 h 6858000"/>
              <a:gd name="connsiteX4" fmla="*/ 6096000 w 6096000"/>
              <a:gd name="connsiteY4" fmla="*/ 0 h 6858000"/>
              <a:gd name="connsiteX5" fmla="*/ 6096000 w 6096000"/>
              <a:gd name="connsiteY5" fmla="*/ 3 h 6858000"/>
              <a:gd name="connsiteX6" fmla="*/ 4876799 w 6096000"/>
              <a:gd name="connsiteY6" fmla="*/ 3 h 6858000"/>
              <a:gd name="connsiteX7" fmla="*/ 6096000 w 6096000"/>
              <a:gd name="connsiteY7" fmla="*/ 3917814 h 6858000"/>
              <a:gd name="connsiteX8" fmla="*/ 6096000 w 6096000"/>
              <a:gd name="connsiteY8" fmla="*/ 6858000 h 6858000"/>
              <a:gd name="connsiteX9" fmla="*/ 2499967 w 6096000"/>
              <a:gd name="connsiteY9" fmla="*/ 6858000 h 6858000"/>
              <a:gd name="connsiteX10" fmla="*/ 0 w 6096000"/>
              <a:gd name="connsiteY10"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1006469" y="4171409"/>
                </a:moveTo>
                <a:lnTo>
                  <a:pt x="2001498" y="6858000"/>
                </a:lnTo>
                <a:lnTo>
                  <a:pt x="11438" y="6858000"/>
                </a:lnTo>
                <a:close/>
                <a:moveTo>
                  <a:pt x="0" y="0"/>
                </a:moveTo>
                <a:lnTo>
                  <a:pt x="6096000" y="0"/>
                </a:lnTo>
                <a:lnTo>
                  <a:pt x="6096000" y="3"/>
                </a:lnTo>
                <a:lnTo>
                  <a:pt x="4876799" y="3"/>
                </a:lnTo>
                <a:lnTo>
                  <a:pt x="6096000" y="3917814"/>
                </a:lnTo>
                <a:lnTo>
                  <a:pt x="6096000" y="6858000"/>
                </a:lnTo>
                <a:lnTo>
                  <a:pt x="2499967" y="6858000"/>
                </a:lnTo>
                <a:lnTo>
                  <a:pt x="0" y="3"/>
                </a:lnTo>
                <a:close/>
              </a:path>
            </a:pathLst>
          </a:custGeom>
          <a:noFill/>
        </p:spPr>
        <p:txBody>
          <a:bodyPr wrap="square">
            <a:noAutofit/>
          </a:bodyPr>
          <a:lstStyle/>
          <a:p>
            <a:endParaRPr lang="en-GB"/>
          </a:p>
        </p:txBody>
      </p:sp>
      <p:sp>
        <p:nvSpPr>
          <p:cNvPr id="17" name="Text Placeholder 7">
            <a:extLst>
              <a:ext uri="{FF2B5EF4-FFF2-40B4-BE49-F238E27FC236}">
                <a16:creationId xmlns:a16="http://schemas.microsoft.com/office/drawing/2014/main" id="{4AB99030-BB93-4FF2-A869-BA3B71EF7830}"/>
              </a:ext>
            </a:extLst>
          </p:cNvPr>
          <p:cNvSpPr>
            <a:spLocks noGrp="1"/>
          </p:cNvSpPr>
          <p:nvPr>
            <p:ph type="body" sz="quarter" idx="12" hasCustomPrompt="1"/>
          </p:nvPr>
        </p:nvSpPr>
        <p:spPr>
          <a:xfrm>
            <a:off x="944666" y="1972733"/>
            <a:ext cx="4996800" cy="2102874"/>
          </a:xfrm>
          <a:prstGeom prst="rect">
            <a:avLst/>
          </a:prstGeom>
        </p:spPr>
        <p:txBody>
          <a:bodyPr lIns="0" tIns="0" rIns="0" bIns="0" anchor="b"/>
          <a:lstStyle>
            <a:lvl1pPr marL="0" indent="0">
              <a:buNone/>
              <a:defRPr sz="4400">
                <a:solidFill>
                  <a:schemeClr val="accent1"/>
                </a:solidFill>
                <a:latin typeface="+mj-lt"/>
              </a:defRPr>
            </a:lvl1pPr>
          </a:lstStyle>
          <a:p>
            <a:pPr lvl="0"/>
            <a:br>
              <a:rPr lang="en-GB"/>
            </a:br>
            <a:r>
              <a:rPr lang="en-GB"/>
              <a:t>Section</a:t>
            </a:r>
            <a:br>
              <a:rPr lang="en-GB"/>
            </a:br>
            <a:r>
              <a:rPr lang="en-GB"/>
              <a:t>Title</a:t>
            </a:r>
          </a:p>
        </p:txBody>
      </p:sp>
      <p:cxnSp>
        <p:nvCxnSpPr>
          <p:cNvPr id="5" name="Straight Connector 4">
            <a:extLst>
              <a:ext uri="{FF2B5EF4-FFF2-40B4-BE49-F238E27FC236}">
                <a16:creationId xmlns:a16="http://schemas.microsoft.com/office/drawing/2014/main" id="{25270AE7-CF0E-4E66-ADB1-3B543F3DC697}"/>
              </a:ext>
            </a:extLst>
          </p:cNvPr>
          <p:cNvCxnSpPr>
            <a:cxnSpLocks/>
          </p:cNvCxnSpPr>
          <p:nvPr userDrawn="1"/>
        </p:nvCxnSpPr>
        <p:spPr>
          <a:xfrm>
            <a:off x="972374" y="4234105"/>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57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71BF3B-2A20-4427-B70D-74BE11B33113}"/>
              </a:ext>
            </a:extLst>
          </p:cNvPr>
          <p:cNvSpPr>
            <a:spLocks noGrp="1"/>
          </p:cNvSpPr>
          <p:nvPr>
            <p:ph type="body" idx="1"/>
          </p:nvPr>
        </p:nvSpPr>
        <p:spPr>
          <a:xfrm>
            <a:off x="515937" y="1584960"/>
            <a:ext cx="11160125" cy="4723765"/>
          </a:xfrm>
          <a:prstGeom prst="rect">
            <a:avLst/>
          </a:prstGeom>
        </p:spPr>
        <p:txBody>
          <a:bodyPr vert="horz" lIns="0" tIns="0" rIns="0" bIns="0" rtlCol="0">
            <a:normAutofit/>
          </a:bodyPr>
          <a:lstStyle/>
          <a:p>
            <a:pPr lvl="0"/>
            <a:r>
              <a:rPr lang="en-GB"/>
              <a:t>Click to add</a:t>
            </a:r>
          </a:p>
          <a:p>
            <a:pPr lvl="1"/>
            <a:r>
              <a:rPr lang="en-GB"/>
              <a:t>Click to add</a:t>
            </a:r>
          </a:p>
          <a:p>
            <a:pPr lvl="2"/>
            <a:r>
              <a:rPr lang="en-GB"/>
              <a:t>Click to add</a:t>
            </a:r>
          </a:p>
          <a:p>
            <a:pPr lvl="3"/>
            <a:r>
              <a:rPr lang="en-GB"/>
              <a:t>Click to add </a:t>
            </a:r>
          </a:p>
        </p:txBody>
      </p:sp>
    </p:spTree>
    <p:extLst>
      <p:ext uri="{BB962C8B-B14F-4D97-AF65-F5344CB8AC3E}">
        <p14:creationId xmlns:p14="http://schemas.microsoft.com/office/powerpoint/2010/main" val="1828849287"/>
      </p:ext>
    </p:extLst>
  </p:cSld>
  <p:clrMap bg1="lt1" tx1="dk1" bg2="lt2" tx2="dk2" accent1="accent1" accent2="accent2" accent3="accent3" accent4="accent4" accent5="accent5" accent6="accent6" hlink="hlink" folHlink="folHlink"/>
  <p:sldLayoutIdLst>
    <p:sldLayoutId id="2147483649" r:id="rId1"/>
    <p:sldLayoutId id="2147483691" r:id="rId2"/>
    <p:sldLayoutId id="2147483661" r:id="rId3"/>
    <p:sldLayoutId id="2147483660" r:id="rId4"/>
    <p:sldLayoutId id="2147483662" r:id="rId5"/>
    <p:sldLayoutId id="2147483668" r:id="rId6"/>
    <p:sldLayoutId id="2147483697" r:id="rId7"/>
    <p:sldLayoutId id="2147483671" r:id="rId8"/>
    <p:sldLayoutId id="2147483673" r:id="rId9"/>
    <p:sldLayoutId id="2147483670" r:id="rId10"/>
    <p:sldLayoutId id="2147483663" r:id="rId11"/>
    <p:sldLayoutId id="2147483692" r:id="rId12"/>
    <p:sldLayoutId id="2147483693" r:id="rId13"/>
    <p:sldLayoutId id="2147483696" r:id="rId14"/>
    <p:sldLayoutId id="2147483695" r:id="rId15"/>
    <p:sldLayoutId id="2147483685" r:id="rId16"/>
    <p:sldLayoutId id="2147483681" r:id="rId17"/>
    <p:sldLayoutId id="2147483684" r:id="rId18"/>
    <p:sldLayoutId id="2147483680" r:id="rId19"/>
    <p:sldLayoutId id="2147483682" r:id="rId20"/>
    <p:sldLayoutId id="2147483678" r:id="rId21"/>
    <p:sldLayoutId id="2147483677" r:id="rId22"/>
    <p:sldLayoutId id="2147483667" r:id="rId23"/>
    <p:sldLayoutId id="2147483672" r:id="rId24"/>
    <p:sldLayoutId id="2147483698" r:id="rId25"/>
    <p:sldLayoutId id="2147483687" r:id="rId26"/>
    <p:sldLayoutId id="2147483688" r:id="rId27"/>
  </p:sldLayoutIdLst>
  <p:hf sldNum="0" hdr="0" dt="0"/>
  <p:txStyles>
    <p:titleStyle>
      <a:lvl1pPr algn="l" defTabSz="9144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pos="3840" userDrawn="1">
          <p15:clr>
            <a:srgbClr val="F26B43"/>
          </p15:clr>
        </p15:guide>
        <p15:guide id="3" pos="7355" userDrawn="1">
          <p15:clr>
            <a:srgbClr val="F26B43"/>
          </p15:clr>
        </p15:guide>
        <p15:guide id="4" orient="horz" pos="346" userDrawn="1">
          <p15:clr>
            <a:srgbClr val="F26B43"/>
          </p15:clr>
        </p15:guide>
        <p15:guide id="5" orient="horz" pos="2160" userDrawn="1">
          <p15:clr>
            <a:srgbClr val="F26B43"/>
          </p15:clr>
        </p15:guide>
        <p15:guide id="6"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7AC0C3-EDD8-455D-A9A4-883EB2A70912}"/>
              </a:ext>
            </a:extLst>
          </p:cNvPr>
          <p:cNvSpPr>
            <a:spLocks noGrp="1"/>
          </p:cNvSpPr>
          <p:nvPr>
            <p:ph type="body" idx="10"/>
          </p:nvPr>
        </p:nvSpPr>
        <p:spPr/>
        <p:txBody>
          <a:bodyPr/>
          <a:lstStyle/>
          <a:p>
            <a:r>
              <a:rPr lang="en-GB" dirty="0"/>
              <a:t>2024</a:t>
            </a:r>
          </a:p>
        </p:txBody>
      </p:sp>
      <p:sp>
        <p:nvSpPr>
          <p:cNvPr id="3" name="Text Placeholder 2">
            <a:extLst>
              <a:ext uri="{FF2B5EF4-FFF2-40B4-BE49-F238E27FC236}">
                <a16:creationId xmlns:a16="http://schemas.microsoft.com/office/drawing/2014/main" id="{35ABB9D1-8007-4FAA-93C0-7A28ECE24B3B}"/>
              </a:ext>
            </a:extLst>
          </p:cNvPr>
          <p:cNvSpPr>
            <a:spLocks noGrp="1"/>
          </p:cNvSpPr>
          <p:nvPr>
            <p:ph type="body" sz="quarter" idx="13"/>
          </p:nvPr>
        </p:nvSpPr>
        <p:spPr/>
        <p:txBody>
          <a:bodyPr>
            <a:normAutofit lnSpcReduction="10000"/>
          </a:bodyPr>
          <a:lstStyle/>
          <a:p>
            <a:pPr marL="0" indent="0">
              <a:buNone/>
            </a:pPr>
            <a:r>
              <a:rPr lang="en-GB" dirty="0"/>
              <a:t>Theory of Change (</a:t>
            </a:r>
            <a:r>
              <a:rPr lang="en-GB" dirty="0" err="1"/>
              <a:t>ToC</a:t>
            </a:r>
            <a:r>
              <a:rPr lang="en-GB" dirty="0"/>
              <a:t>) diagram template</a:t>
            </a:r>
          </a:p>
        </p:txBody>
      </p:sp>
      <p:sp>
        <p:nvSpPr>
          <p:cNvPr id="4" name="Text Placeholder 3">
            <a:extLst>
              <a:ext uri="{FF2B5EF4-FFF2-40B4-BE49-F238E27FC236}">
                <a16:creationId xmlns:a16="http://schemas.microsoft.com/office/drawing/2014/main" id="{60D5AF3F-9FCA-4F8B-AFFA-8B5309F99736}"/>
              </a:ext>
            </a:extLst>
          </p:cNvPr>
          <p:cNvSpPr>
            <a:spLocks noGrp="1"/>
          </p:cNvSpPr>
          <p:nvPr>
            <p:ph type="body" sz="quarter" idx="12"/>
          </p:nvPr>
        </p:nvSpPr>
        <p:spPr/>
        <p:txBody>
          <a:bodyPr>
            <a:normAutofit/>
          </a:bodyPr>
          <a:lstStyle/>
          <a:p>
            <a:r>
              <a:rPr lang="en-GB" sz="2000" dirty="0"/>
              <a:t>Please complete this as part of your application for grant funding</a:t>
            </a:r>
          </a:p>
        </p:txBody>
      </p:sp>
    </p:spTree>
    <p:extLst>
      <p:ext uri="{BB962C8B-B14F-4D97-AF65-F5344CB8AC3E}">
        <p14:creationId xmlns:p14="http://schemas.microsoft.com/office/powerpoint/2010/main" val="266436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942F890-1848-8DCB-AB9B-648C9E2C9B48}"/>
              </a:ext>
            </a:extLst>
          </p:cNvPr>
          <p:cNvSpPr>
            <a:spLocks noGrp="1"/>
          </p:cNvSpPr>
          <p:nvPr>
            <p:ph type="body" sz="quarter" idx="12"/>
          </p:nvPr>
        </p:nvSpPr>
        <p:spPr/>
        <p:txBody>
          <a:bodyPr>
            <a:normAutofit lnSpcReduction="10000"/>
          </a:bodyPr>
          <a:lstStyle/>
          <a:p>
            <a:r>
              <a:rPr lang="es-ES" dirty="0" err="1"/>
              <a:t>Instructions</a:t>
            </a:r>
            <a:r>
              <a:rPr lang="es-ES" dirty="0"/>
              <a:t> and </a:t>
            </a:r>
          </a:p>
          <a:p>
            <a:r>
              <a:rPr lang="es-ES" dirty="0" err="1"/>
              <a:t>key</a:t>
            </a:r>
            <a:r>
              <a:rPr lang="es-ES" dirty="0"/>
              <a:t> </a:t>
            </a:r>
            <a:r>
              <a:rPr lang="es-ES" dirty="0" err="1"/>
              <a:t>definitions</a:t>
            </a:r>
            <a:endParaRPr lang="es-CO" dirty="0"/>
          </a:p>
        </p:txBody>
      </p:sp>
    </p:spTree>
    <p:extLst>
      <p:ext uri="{BB962C8B-B14F-4D97-AF65-F5344CB8AC3E}">
        <p14:creationId xmlns:p14="http://schemas.microsoft.com/office/powerpoint/2010/main" val="4206625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4A70E6-9665-5064-36A5-50E6D2F138F9}"/>
              </a:ext>
            </a:extLst>
          </p:cNvPr>
          <p:cNvSpPr>
            <a:spLocks noGrp="1"/>
          </p:cNvSpPr>
          <p:nvPr>
            <p:ph type="body" sz="quarter" idx="11"/>
          </p:nvPr>
        </p:nvSpPr>
        <p:spPr>
          <a:xfrm>
            <a:off x="515938" y="772559"/>
            <a:ext cx="7036407" cy="351867"/>
          </a:xfrm>
        </p:spPr>
        <p:txBody>
          <a:bodyPr/>
          <a:lstStyle/>
          <a:p>
            <a:r>
              <a:rPr lang="en-GB" dirty="0"/>
              <a:t>Introduction – What is a Theory of Change?</a:t>
            </a:r>
          </a:p>
        </p:txBody>
      </p:sp>
      <p:sp>
        <p:nvSpPr>
          <p:cNvPr id="3" name="Content Placeholder 2">
            <a:extLst>
              <a:ext uri="{FF2B5EF4-FFF2-40B4-BE49-F238E27FC236}">
                <a16:creationId xmlns:a16="http://schemas.microsoft.com/office/drawing/2014/main" id="{63AEE3C9-C9CA-D316-4DBC-B2AC64691012}"/>
              </a:ext>
            </a:extLst>
          </p:cNvPr>
          <p:cNvSpPr>
            <a:spLocks noGrp="1"/>
          </p:cNvSpPr>
          <p:nvPr>
            <p:ph sz="quarter" idx="13"/>
          </p:nvPr>
        </p:nvSpPr>
        <p:spPr/>
        <p:txBody>
          <a:bodyPr>
            <a:normAutofit fontScale="92500" lnSpcReduction="20000"/>
          </a:bodyPr>
          <a:lstStyle/>
          <a:p>
            <a:pPr>
              <a:lnSpc>
                <a:spcPct val="110000"/>
              </a:lnSpc>
              <a:spcBef>
                <a:spcPts val="600"/>
              </a:spcBef>
              <a:spcAft>
                <a:spcPts val="600"/>
              </a:spcAft>
            </a:pPr>
            <a:r>
              <a:rPr lang="en-GB" sz="1800" b="1" dirty="0">
                <a:solidFill>
                  <a:schemeClr val="accent2"/>
                </a:solidFill>
                <a:latin typeface="Aptos" panose="020B0004020202020204" pitchFamily="34" charset="0"/>
                <a:cs typeface="Arial"/>
              </a:rPr>
              <a:t>A Theory of Change </a:t>
            </a:r>
            <a:r>
              <a:rPr lang="en-US" sz="1800" dirty="0">
                <a:solidFill>
                  <a:srgbClr val="040C28"/>
                </a:solidFill>
                <a:latin typeface="Aptos" panose="020B0004020202020204" pitchFamily="34" charset="0"/>
                <a:cs typeface="Arial"/>
              </a:rPr>
              <a:t>is a comprehensive description and illustration of the hypotheses for achieving a desired change over time in a specific context. It maps out the steps needed to achieve long-term goals by identifying the pathway and relationships between activities and different levels of results, from outputs to intermediate outcomes, and finally to the project’s impact. </a:t>
            </a:r>
          </a:p>
          <a:p>
            <a:pPr>
              <a:lnSpc>
                <a:spcPct val="110000"/>
              </a:lnSpc>
              <a:spcBef>
                <a:spcPts val="600"/>
              </a:spcBef>
              <a:spcAft>
                <a:spcPts val="600"/>
              </a:spcAft>
            </a:pPr>
            <a:r>
              <a:rPr lang="en-GB" dirty="0">
                <a:latin typeface="Aptos" panose="020B0004020202020204" pitchFamily="34" charset="0"/>
              </a:rPr>
              <a:t>A clear Theory of Change provides the following:</a:t>
            </a:r>
          </a:p>
          <a:p>
            <a:pPr marL="285750" indent="-285750">
              <a:lnSpc>
                <a:spcPct val="110000"/>
              </a:lnSpc>
              <a:spcBef>
                <a:spcPts val="600"/>
              </a:spcBef>
              <a:spcAft>
                <a:spcPts val="600"/>
              </a:spcAft>
              <a:buFont typeface="Arial" panose="020B0604020202020204" pitchFamily="34" charset="0"/>
              <a:buChar char="•"/>
            </a:pPr>
            <a:r>
              <a:rPr lang="en-GB" dirty="0">
                <a:latin typeface="Aptos" panose="020B0004020202020204" pitchFamily="34" charset="0"/>
              </a:rPr>
              <a:t>A clear and testable hypothesis about how change will occur that allows you to be accountable for results.</a:t>
            </a:r>
          </a:p>
          <a:p>
            <a:pPr marL="285750" indent="-285750">
              <a:lnSpc>
                <a:spcPct val="110000"/>
              </a:lnSpc>
              <a:spcBef>
                <a:spcPts val="0"/>
              </a:spcBef>
              <a:spcAft>
                <a:spcPts val="600"/>
              </a:spcAft>
              <a:buFont typeface="Arial" panose="020B0604020202020204" pitchFamily="34" charset="0"/>
              <a:buChar char="•"/>
            </a:pPr>
            <a:r>
              <a:rPr lang="en-GB" dirty="0">
                <a:latin typeface="Aptos" panose="020B0004020202020204" pitchFamily="34" charset="0"/>
              </a:rPr>
              <a:t>A visual representation of the change you want to see and how you expect it to come about.</a:t>
            </a:r>
          </a:p>
          <a:p>
            <a:pPr marL="285750" indent="-285750">
              <a:lnSpc>
                <a:spcPct val="110000"/>
              </a:lnSpc>
              <a:spcBef>
                <a:spcPts val="0"/>
              </a:spcBef>
              <a:spcAft>
                <a:spcPts val="600"/>
              </a:spcAft>
              <a:buFont typeface="Arial" panose="020B0604020202020204" pitchFamily="34" charset="0"/>
              <a:buChar char="•"/>
            </a:pPr>
            <a:r>
              <a:rPr lang="en-GB" dirty="0">
                <a:latin typeface="Aptos" panose="020B0004020202020204" pitchFamily="34" charset="0"/>
              </a:rPr>
              <a:t>A blueprint for evaluation with measurable indicators of success identified.</a:t>
            </a:r>
          </a:p>
          <a:p>
            <a:pPr marL="285750" indent="-285750">
              <a:lnSpc>
                <a:spcPct val="110000"/>
              </a:lnSpc>
              <a:spcBef>
                <a:spcPts val="0"/>
              </a:spcBef>
              <a:spcAft>
                <a:spcPts val="600"/>
              </a:spcAft>
              <a:buFont typeface="Arial" panose="020B0604020202020204" pitchFamily="34" charset="0"/>
              <a:buChar char="•"/>
            </a:pPr>
            <a:r>
              <a:rPr lang="en-GB" dirty="0">
                <a:latin typeface="Aptos" panose="020B0004020202020204" pitchFamily="34" charset="0"/>
              </a:rPr>
              <a:t>An agreement among stakeholders about what defines success and what it takes to get there.</a:t>
            </a:r>
          </a:p>
          <a:p>
            <a:pPr marL="285750" indent="-285750">
              <a:lnSpc>
                <a:spcPct val="110000"/>
              </a:lnSpc>
              <a:spcBef>
                <a:spcPts val="0"/>
              </a:spcBef>
              <a:spcAft>
                <a:spcPts val="600"/>
              </a:spcAft>
              <a:buFont typeface="Arial" panose="020B0604020202020204" pitchFamily="34" charset="0"/>
              <a:buChar char="•"/>
            </a:pPr>
            <a:r>
              <a:rPr lang="en-GB" dirty="0">
                <a:latin typeface="Aptos" panose="020B0004020202020204" pitchFamily="34" charset="0"/>
              </a:rPr>
              <a:t>A powerful communication tool to capture the complexity of your initiative.</a:t>
            </a:r>
          </a:p>
        </p:txBody>
      </p:sp>
      <p:pic>
        <p:nvPicPr>
          <p:cNvPr id="8" name="Picture Placeholder 7" descr="Smaller arrows pointing towards a bigger arrow">
            <a:extLst>
              <a:ext uri="{FF2B5EF4-FFF2-40B4-BE49-F238E27FC236}">
                <a16:creationId xmlns:a16="http://schemas.microsoft.com/office/drawing/2014/main" id="{8ABF024B-3373-7216-09B0-21889656226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0817" r="8853"/>
          <a:stretch/>
        </p:blipFill>
        <p:spPr>
          <a:xfrm>
            <a:off x="8043332" y="0"/>
            <a:ext cx="4148667" cy="6858000"/>
          </a:xfrm>
        </p:spPr>
      </p:pic>
    </p:spTree>
    <p:extLst>
      <p:ext uri="{BB962C8B-B14F-4D97-AF65-F5344CB8AC3E}">
        <p14:creationId xmlns:p14="http://schemas.microsoft.com/office/powerpoint/2010/main" val="421575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C94E8D-1DC2-BA7B-CFFE-C539A1787D8A}"/>
              </a:ext>
            </a:extLst>
          </p:cNvPr>
          <p:cNvSpPr>
            <a:spLocks noGrp="1"/>
          </p:cNvSpPr>
          <p:nvPr>
            <p:ph type="body" sz="quarter" idx="11"/>
          </p:nvPr>
        </p:nvSpPr>
        <p:spPr/>
        <p:txBody>
          <a:bodyPr/>
          <a:lstStyle/>
          <a:p>
            <a:r>
              <a:rPr lang="en-US" dirty="0"/>
              <a:t>Instructions for completing your </a:t>
            </a:r>
            <a:r>
              <a:rPr lang="en-US" dirty="0" err="1"/>
              <a:t>ToC</a:t>
            </a:r>
            <a:r>
              <a:rPr lang="en-US" dirty="0"/>
              <a:t> diagram</a:t>
            </a:r>
          </a:p>
        </p:txBody>
      </p:sp>
      <p:graphicFrame>
        <p:nvGraphicFramePr>
          <p:cNvPr id="5" name="Content Placeholder 2">
            <a:extLst>
              <a:ext uri="{FF2B5EF4-FFF2-40B4-BE49-F238E27FC236}">
                <a16:creationId xmlns:a16="http://schemas.microsoft.com/office/drawing/2014/main" id="{9EB5C676-DB63-CB5C-1612-0C4B02F28904}"/>
              </a:ext>
            </a:extLst>
          </p:cNvPr>
          <p:cNvGraphicFramePr>
            <a:graphicFrameLocks noGrp="1"/>
          </p:cNvGraphicFramePr>
          <p:nvPr>
            <p:ph sz="quarter" idx="13"/>
            <p:extLst>
              <p:ext uri="{D42A27DB-BD31-4B8C-83A1-F6EECF244321}">
                <p14:modId xmlns:p14="http://schemas.microsoft.com/office/powerpoint/2010/main" val="3623930265"/>
              </p:ext>
            </p:extLst>
          </p:nvPr>
        </p:nvGraphicFramePr>
        <p:xfrm>
          <a:off x="515938" y="1790521"/>
          <a:ext cx="11160124" cy="4646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owchart: Connector 5">
            <a:extLst>
              <a:ext uri="{FF2B5EF4-FFF2-40B4-BE49-F238E27FC236}">
                <a16:creationId xmlns:a16="http://schemas.microsoft.com/office/drawing/2014/main" id="{A1781322-E09C-FB28-46CD-96A4C7160C9F}"/>
              </a:ext>
            </a:extLst>
          </p:cNvPr>
          <p:cNvSpPr/>
          <p:nvPr/>
        </p:nvSpPr>
        <p:spPr>
          <a:xfrm>
            <a:off x="276444" y="1790521"/>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7" name="Flowchart: Connector 6">
            <a:extLst>
              <a:ext uri="{FF2B5EF4-FFF2-40B4-BE49-F238E27FC236}">
                <a16:creationId xmlns:a16="http://schemas.microsoft.com/office/drawing/2014/main" id="{7E69BD0C-2C02-F78D-CD72-CBF90FA152EE}"/>
              </a:ext>
            </a:extLst>
          </p:cNvPr>
          <p:cNvSpPr/>
          <p:nvPr/>
        </p:nvSpPr>
        <p:spPr>
          <a:xfrm>
            <a:off x="1726016" y="1790520"/>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8" name="Flowchart: Connector 7">
            <a:extLst>
              <a:ext uri="{FF2B5EF4-FFF2-40B4-BE49-F238E27FC236}">
                <a16:creationId xmlns:a16="http://schemas.microsoft.com/office/drawing/2014/main" id="{7DD0FB1C-7151-238B-A974-DDB8224A78F6}"/>
              </a:ext>
            </a:extLst>
          </p:cNvPr>
          <p:cNvSpPr/>
          <p:nvPr/>
        </p:nvSpPr>
        <p:spPr>
          <a:xfrm>
            <a:off x="3079895" y="1790519"/>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9" name="Flowchart: Connector 8">
            <a:extLst>
              <a:ext uri="{FF2B5EF4-FFF2-40B4-BE49-F238E27FC236}">
                <a16:creationId xmlns:a16="http://schemas.microsoft.com/office/drawing/2014/main" id="{DBAEA491-009D-F8DD-A82C-85E2C57CFC54}"/>
              </a:ext>
            </a:extLst>
          </p:cNvPr>
          <p:cNvSpPr/>
          <p:nvPr/>
        </p:nvSpPr>
        <p:spPr>
          <a:xfrm>
            <a:off x="4433774" y="1790518"/>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10" name="Flowchart: Connector 9">
            <a:extLst>
              <a:ext uri="{FF2B5EF4-FFF2-40B4-BE49-F238E27FC236}">
                <a16:creationId xmlns:a16="http://schemas.microsoft.com/office/drawing/2014/main" id="{77D46A15-DA94-CDA4-8D41-1C1B32441889}"/>
              </a:ext>
            </a:extLst>
          </p:cNvPr>
          <p:cNvSpPr/>
          <p:nvPr/>
        </p:nvSpPr>
        <p:spPr>
          <a:xfrm>
            <a:off x="5883346" y="1790517"/>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11" name="Flowchart: Connector 10">
            <a:extLst>
              <a:ext uri="{FF2B5EF4-FFF2-40B4-BE49-F238E27FC236}">
                <a16:creationId xmlns:a16="http://schemas.microsoft.com/office/drawing/2014/main" id="{F3276C58-2744-9A7C-F0EF-A09785DADD0E}"/>
              </a:ext>
            </a:extLst>
          </p:cNvPr>
          <p:cNvSpPr/>
          <p:nvPr/>
        </p:nvSpPr>
        <p:spPr>
          <a:xfrm>
            <a:off x="7361766" y="1790516"/>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6</a:t>
            </a:r>
          </a:p>
        </p:txBody>
      </p:sp>
      <p:sp>
        <p:nvSpPr>
          <p:cNvPr id="12" name="Flowchart: Connector 11">
            <a:extLst>
              <a:ext uri="{FF2B5EF4-FFF2-40B4-BE49-F238E27FC236}">
                <a16:creationId xmlns:a16="http://schemas.microsoft.com/office/drawing/2014/main" id="{CEB8CFAB-8DA6-CE14-AE15-E79C0CC8ABED}"/>
              </a:ext>
            </a:extLst>
          </p:cNvPr>
          <p:cNvSpPr/>
          <p:nvPr/>
        </p:nvSpPr>
        <p:spPr>
          <a:xfrm>
            <a:off x="8715645" y="1790516"/>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7</a:t>
            </a:r>
          </a:p>
        </p:txBody>
      </p:sp>
      <p:sp>
        <p:nvSpPr>
          <p:cNvPr id="13" name="Flowchart: Connector 12">
            <a:extLst>
              <a:ext uri="{FF2B5EF4-FFF2-40B4-BE49-F238E27FC236}">
                <a16:creationId xmlns:a16="http://schemas.microsoft.com/office/drawing/2014/main" id="{C2BFC582-D0A0-2EAD-45A6-1A8FFBA057C1}"/>
              </a:ext>
            </a:extLst>
          </p:cNvPr>
          <p:cNvSpPr/>
          <p:nvPr/>
        </p:nvSpPr>
        <p:spPr>
          <a:xfrm>
            <a:off x="10040676" y="1790515"/>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8</a:t>
            </a:r>
          </a:p>
        </p:txBody>
      </p:sp>
    </p:spTree>
    <p:extLst>
      <p:ext uri="{BB962C8B-B14F-4D97-AF65-F5344CB8AC3E}">
        <p14:creationId xmlns:p14="http://schemas.microsoft.com/office/powerpoint/2010/main" val="3957262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C4D898-BBF6-4C45-91A9-BCAA14711204}"/>
              </a:ext>
            </a:extLst>
          </p:cNvPr>
          <p:cNvSpPr>
            <a:spLocks noGrp="1"/>
          </p:cNvSpPr>
          <p:nvPr>
            <p:ph type="body" sz="quarter" idx="11"/>
          </p:nvPr>
        </p:nvSpPr>
        <p:spPr/>
        <p:txBody>
          <a:bodyPr/>
          <a:lstStyle/>
          <a:p>
            <a:r>
              <a:rPr lang="en-GB" dirty="0"/>
              <a:t>Key Definitions (1)</a:t>
            </a:r>
          </a:p>
        </p:txBody>
      </p:sp>
      <p:sp>
        <p:nvSpPr>
          <p:cNvPr id="3" name="Content Placeholder 2">
            <a:extLst>
              <a:ext uri="{FF2B5EF4-FFF2-40B4-BE49-F238E27FC236}">
                <a16:creationId xmlns:a16="http://schemas.microsoft.com/office/drawing/2014/main" id="{3D264D30-34FE-4259-B9F7-659D137E2FBA}"/>
              </a:ext>
            </a:extLst>
          </p:cNvPr>
          <p:cNvSpPr>
            <a:spLocks noGrp="1"/>
          </p:cNvSpPr>
          <p:nvPr>
            <p:ph sz="quarter" idx="13"/>
          </p:nvPr>
        </p:nvSpPr>
        <p:spPr>
          <a:xfrm>
            <a:off x="515936" y="1722474"/>
            <a:ext cx="11160127" cy="4761140"/>
          </a:xfrm>
        </p:spPr>
        <p:txBody>
          <a:bodyPr vert="horz" lIns="0" tIns="0" rIns="0" bIns="0" numCol="2" spcCol="540000" rtlCol="0" anchor="t">
            <a:normAutofit lnSpcReduction="10000"/>
          </a:bodyPr>
          <a:lstStyle/>
          <a:p>
            <a:pPr>
              <a:lnSpc>
                <a:spcPct val="100000"/>
              </a:lnSpc>
              <a:spcAft>
                <a:spcPts val="1000"/>
              </a:spcAft>
            </a:pPr>
            <a:r>
              <a:rPr lang="en-US" sz="1500" b="1" dirty="0">
                <a:solidFill>
                  <a:schemeClr val="accent2"/>
                </a:solidFill>
                <a:latin typeface="Aptos" panose="020B0004020202020204" pitchFamily="34" charset="0"/>
                <a:cs typeface="Arial"/>
              </a:rPr>
              <a:t>Activities: </a:t>
            </a:r>
            <a:r>
              <a:rPr lang="en-US" sz="1500" dirty="0">
                <a:solidFill>
                  <a:srgbClr val="040C28"/>
                </a:solidFill>
                <a:latin typeface="Aptos" panose="020B0004020202020204" pitchFamily="34" charset="0"/>
                <a:cs typeface="Arial"/>
              </a:rPr>
              <a:t>actions you must complete to achieve project success by converting inputs into specific outputs. Usually consisting of tasks and subtasks that all contribute to the activity's completion. These are the activities that must be listed in your Project Workplan.</a:t>
            </a:r>
            <a:r>
              <a:rPr lang="es-CO" sz="1500" dirty="0">
                <a:solidFill>
                  <a:srgbClr val="040C28"/>
                </a:solidFill>
                <a:latin typeface="Aptos" panose="020B0004020202020204" pitchFamily="34" charset="0"/>
                <a:cs typeface="Arial"/>
              </a:rPr>
              <a:t> </a:t>
            </a:r>
          </a:p>
          <a:p>
            <a:pPr lvl="0">
              <a:lnSpc>
                <a:spcPct val="100000"/>
              </a:lnSpc>
              <a:spcAft>
                <a:spcPts val="1000"/>
              </a:spcAft>
            </a:pPr>
            <a:r>
              <a:rPr lang="en-US" sz="1500" b="1" dirty="0">
                <a:solidFill>
                  <a:schemeClr val="accent2"/>
                </a:solidFill>
                <a:latin typeface="Aptos" panose="020B0004020202020204" pitchFamily="34" charset="0"/>
                <a:cs typeface="Arial"/>
              </a:rPr>
              <a:t>Outputs:</a:t>
            </a:r>
            <a:r>
              <a:rPr lang="en-US" sz="1500" dirty="0">
                <a:solidFill>
                  <a:srgbClr val="040C28"/>
                </a:solidFill>
                <a:latin typeface="Aptos" panose="020B0004020202020204" pitchFamily="34" charset="0"/>
                <a:cs typeface="Arial"/>
              </a:rPr>
              <a:t> are the products, deliverables or services resulting from project activities. Outputs are within the direct control of an intervention and are normally provided to the project’s key counterparts or other project stakeholders. Outputs are the basis from which the desired change will occur, e.g., trainings delivered, policy recommendations produced, knowledge generated and shared, tools developed and piloted, etc. Note that all outputs on UK PACT projects should be categorized using one of the four </a:t>
            </a:r>
            <a:r>
              <a:rPr lang="en-US" sz="1500" dirty="0" err="1">
                <a:solidFill>
                  <a:srgbClr val="040C28"/>
                </a:solidFill>
                <a:latin typeface="Aptos" panose="020B0004020202020204" pitchFamily="34" charset="0"/>
                <a:cs typeface="Arial"/>
              </a:rPr>
              <a:t>programme</a:t>
            </a:r>
            <a:r>
              <a:rPr lang="en-US" sz="1500" dirty="0">
                <a:solidFill>
                  <a:srgbClr val="040C28"/>
                </a:solidFill>
                <a:latin typeface="Aptos" panose="020B0004020202020204" pitchFamily="34" charset="0"/>
                <a:cs typeface="Arial"/>
              </a:rPr>
              <a:t> output areas:</a:t>
            </a:r>
          </a:p>
          <a:p>
            <a:pPr lvl="0">
              <a:lnSpc>
                <a:spcPct val="100000"/>
              </a:lnSpc>
              <a:spcAft>
                <a:spcPts val="1000"/>
              </a:spcAft>
            </a:pPr>
            <a:endParaRPr lang="en-US" sz="1500" dirty="0">
              <a:solidFill>
                <a:srgbClr val="040C28"/>
              </a:solidFill>
              <a:latin typeface="Aptos" panose="020B0004020202020204" pitchFamily="34" charset="0"/>
              <a:cs typeface="Arial"/>
            </a:endParaRPr>
          </a:p>
          <a:p>
            <a:pPr lvl="0">
              <a:lnSpc>
                <a:spcPct val="100000"/>
              </a:lnSpc>
              <a:spcAft>
                <a:spcPts val="1000"/>
              </a:spcAft>
            </a:pPr>
            <a:endParaRPr lang="en-US" sz="1500" dirty="0">
              <a:solidFill>
                <a:srgbClr val="040C28"/>
              </a:solidFill>
              <a:latin typeface="Aptos" panose="020B0004020202020204" pitchFamily="34" charset="0"/>
              <a:cs typeface="Arial"/>
            </a:endParaRPr>
          </a:p>
          <a:p>
            <a:pPr lvl="0">
              <a:lnSpc>
                <a:spcPct val="100000"/>
              </a:lnSpc>
              <a:spcAft>
                <a:spcPts val="1000"/>
              </a:spcAft>
            </a:pPr>
            <a:endParaRPr lang="en-US" sz="1500" dirty="0">
              <a:solidFill>
                <a:srgbClr val="040C28"/>
              </a:solidFill>
              <a:latin typeface="Aptos" panose="020B0004020202020204" pitchFamily="34" charset="0"/>
              <a:cs typeface="Arial"/>
            </a:endParaRPr>
          </a:p>
          <a:p>
            <a:pPr lvl="0">
              <a:lnSpc>
                <a:spcPct val="100000"/>
              </a:lnSpc>
              <a:spcAft>
                <a:spcPts val="1000"/>
              </a:spcAft>
            </a:pPr>
            <a:r>
              <a:rPr lang="en-US" sz="1500" b="1" dirty="0">
                <a:solidFill>
                  <a:srgbClr val="040C28"/>
                </a:solidFill>
                <a:latin typeface="Aptos" panose="020B0004020202020204" pitchFamily="34" charset="0"/>
                <a:cs typeface="Arial"/>
              </a:rPr>
              <a:t>UK PACT Output Areas:</a:t>
            </a:r>
          </a:p>
          <a:p>
            <a:pPr marL="800100" lvl="3" indent="-342900">
              <a:lnSpc>
                <a:spcPct val="100000"/>
              </a:lnSpc>
              <a:spcBef>
                <a:spcPts val="600"/>
              </a:spcBef>
              <a:spcAft>
                <a:spcPts val="600"/>
              </a:spcAft>
              <a:buClr>
                <a:srgbClr val="002062"/>
              </a:buClr>
              <a:buFont typeface="+mj-lt"/>
              <a:buAutoNum type="arabicPeriod"/>
            </a:pPr>
            <a:r>
              <a:rPr lang="en-US" sz="1500" b="1" dirty="0">
                <a:solidFill>
                  <a:srgbClr val="040C28"/>
                </a:solidFill>
                <a:latin typeface="Aptos" panose="020B0004020202020204" pitchFamily="34" charset="0"/>
                <a:cs typeface="Arial"/>
              </a:rPr>
              <a:t>Skills enhanced and capacities built: </a:t>
            </a:r>
            <a:r>
              <a:rPr lang="en-US" sz="1500" b="0" i="0" u="none" strike="noStrike" kern="1200" dirty="0">
                <a:solidFill>
                  <a:srgbClr val="000000"/>
                </a:solidFill>
                <a:effectLst/>
                <a:latin typeface="Aptos" panose="020B0004020202020204" pitchFamily="34" charset="0"/>
              </a:rPr>
              <a:t>Individual and institutional skills and capabilities are built for the design and implementation of enhanced and inclusive climate actions.</a:t>
            </a:r>
            <a:endParaRPr lang="es-CO" sz="1500" b="0" i="0" u="none" strike="noStrike" dirty="0">
              <a:effectLst/>
              <a:latin typeface="Aptos" panose="020B0004020202020204" pitchFamily="34" charset="0"/>
            </a:endParaRPr>
          </a:p>
          <a:p>
            <a:pPr marL="800100" lvl="3" indent="-342900">
              <a:lnSpc>
                <a:spcPct val="100000"/>
              </a:lnSpc>
              <a:spcBef>
                <a:spcPts val="600"/>
              </a:spcBef>
              <a:spcAft>
                <a:spcPts val="600"/>
              </a:spcAft>
              <a:buClr>
                <a:srgbClr val="002062"/>
              </a:buClr>
              <a:buFont typeface="+mj-lt"/>
              <a:buAutoNum type="arabicPeriod"/>
            </a:pPr>
            <a:r>
              <a:rPr lang="en-US" sz="1500" b="1" dirty="0">
                <a:solidFill>
                  <a:srgbClr val="040C28"/>
                </a:solidFill>
                <a:latin typeface="Aptos" panose="020B0004020202020204" pitchFamily="34" charset="0"/>
                <a:cs typeface="Arial"/>
              </a:rPr>
              <a:t>Innovative models, including policy, accelerated and/or piloted: </a:t>
            </a:r>
            <a:r>
              <a:rPr lang="en-US" sz="1500" dirty="0">
                <a:solidFill>
                  <a:srgbClr val="040C28"/>
                </a:solidFill>
                <a:latin typeface="Aptos" panose="020B0004020202020204" pitchFamily="34" charset="0"/>
                <a:cs typeface="Arial"/>
              </a:rPr>
              <a:t>New or enhanced tools, technologies, policy recommendations and best practices are developed, piloted or integrated into existing frameworks. </a:t>
            </a:r>
          </a:p>
          <a:p>
            <a:pPr marL="800100" lvl="3" indent="-342900">
              <a:lnSpc>
                <a:spcPct val="100000"/>
              </a:lnSpc>
              <a:spcBef>
                <a:spcPts val="600"/>
              </a:spcBef>
              <a:spcAft>
                <a:spcPts val="600"/>
              </a:spcAft>
              <a:buClr>
                <a:srgbClr val="002062"/>
              </a:buClr>
              <a:buFont typeface="+mj-lt"/>
              <a:buAutoNum type="arabicPeriod"/>
            </a:pPr>
            <a:r>
              <a:rPr lang="en-US" sz="1500" b="1" dirty="0">
                <a:solidFill>
                  <a:srgbClr val="040C28"/>
                </a:solidFill>
                <a:latin typeface="Aptos" panose="020B0004020202020204" pitchFamily="34" charset="0"/>
                <a:cs typeface="Arial"/>
              </a:rPr>
              <a:t>Knowledge, evidence and learning generated and shared: </a:t>
            </a:r>
            <a:r>
              <a:rPr lang="en-US" sz="1500" dirty="0">
                <a:solidFill>
                  <a:srgbClr val="040C28"/>
                </a:solidFill>
                <a:latin typeface="Aptos" panose="020B0004020202020204" pitchFamily="34" charset="0"/>
                <a:cs typeface="Arial"/>
              </a:rPr>
              <a:t>Production and dissemination of new knowledge, evidence and learning to support enhanced and inclusive climate action.</a:t>
            </a:r>
          </a:p>
          <a:p>
            <a:pPr marL="800100" lvl="3" indent="-342900">
              <a:lnSpc>
                <a:spcPct val="100000"/>
              </a:lnSpc>
              <a:spcBef>
                <a:spcPts val="600"/>
              </a:spcBef>
              <a:spcAft>
                <a:spcPts val="600"/>
              </a:spcAft>
              <a:buClr>
                <a:srgbClr val="002062"/>
              </a:buClr>
              <a:buFont typeface="+mj-lt"/>
              <a:buAutoNum type="arabicPeriod"/>
            </a:pPr>
            <a:r>
              <a:rPr lang="en-US" sz="1500" b="1" dirty="0">
                <a:solidFill>
                  <a:srgbClr val="040C28"/>
                </a:solidFill>
                <a:latin typeface="Aptos" panose="020B0004020202020204" pitchFamily="34" charset="0"/>
                <a:cs typeface="Arial"/>
              </a:rPr>
              <a:t>Partnerships and networks established and strengthened: </a:t>
            </a:r>
            <a:r>
              <a:rPr lang="en-US" sz="1500" dirty="0">
                <a:solidFill>
                  <a:srgbClr val="040C28"/>
                </a:solidFill>
                <a:latin typeface="Aptos" panose="020B0004020202020204" pitchFamily="34" charset="0"/>
                <a:cs typeface="Arial"/>
              </a:rPr>
              <a:t>Convening stakeholders to coordinate action, foster collaboration, share learning, and more widely inform enhanced and inclusive climate action.</a:t>
            </a:r>
          </a:p>
        </p:txBody>
      </p:sp>
    </p:spTree>
    <p:extLst>
      <p:ext uri="{BB962C8B-B14F-4D97-AF65-F5344CB8AC3E}">
        <p14:creationId xmlns:p14="http://schemas.microsoft.com/office/powerpoint/2010/main" val="1802887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264D30-34FE-4259-B9F7-659D137E2FBA}"/>
              </a:ext>
            </a:extLst>
          </p:cNvPr>
          <p:cNvSpPr>
            <a:spLocks noGrp="1"/>
          </p:cNvSpPr>
          <p:nvPr>
            <p:ph sz="quarter" idx="13"/>
          </p:nvPr>
        </p:nvSpPr>
        <p:spPr>
          <a:xfrm>
            <a:off x="515936" y="1730188"/>
            <a:ext cx="11160126" cy="4464424"/>
          </a:xfrm>
        </p:spPr>
        <p:txBody>
          <a:bodyPr vert="horz" lIns="0" tIns="0" rIns="0" bIns="0" numCol="2" spcCol="540000" rtlCol="0" anchor="t">
            <a:noAutofit/>
          </a:bodyPr>
          <a:lstStyle/>
          <a:p>
            <a:pPr>
              <a:spcAft>
                <a:spcPts val="1000"/>
              </a:spcAft>
            </a:pPr>
            <a:r>
              <a:rPr lang="en-US" sz="1450" b="1" dirty="0">
                <a:solidFill>
                  <a:schemeClr val="accent2"/>
                </a:solidFill>
                <a:latin typeface="Aptos" panose="020B0004020202020204" pitchFamily="34" charset="0"/>
                <a:cs typeface="Arial"/>
              </a:rPr>
              <a:t>Intermediate outcomes: </a:t>
            </a:r>
            <a:r>
              <a:rPr lang="en-US" sz="1450" dirty="0">
                <a:solidFill>
                  <a:srgbClr val="040C28"/>
                </a:solidFill>
                <a:latin typeface="Aptos" panose="020B0004020202020204" pitchFamily="34" charset="0"/>
                <a:cs typeface="Arial"/>
              </a:rPr>
              <a:t>The jump from outputs to outcomes in capacity building and policy change interventions can be significant. Intermediate outcomes can help track progress towards outcomes, by providing interim indications of the initial uptake and application of project outputs by target stakeholders. Intermediate outcomes are what we most commonly expect to see, measure, and report after an output has been delivered. They reflect the specific skills, knowledge, networks and capacities stakeholders wish to build or enhance, and how they intend to act upon these.</a:t>
            </a:r>
          </a:p>
          <a:p>
            <a:pPr>
              <a:spcBef>
                <a:spcPts val="1200"/>
              </a:spcBef>
            </a:pPr>
            <a:r>
              <a:rPr lang="en-US" sz="1450" b="1" dirty="0">
                <a:solidFill>
                  <a:schemeClr val="accent2"/>
                </a:solidFill>
                <a:latin typeface="Aptos" panose="020B0004020202020204" pitchFamily="34" charset="0"/>
                <a:cs typeface="Arial"/>
              </a:rPr>
              <a:t>Outcomes: </a:t>
            </a:r>
            <a:r>
              <a:rPr lang="en-US" sz="1450" dirty="0">
                <a:solidFill>
                  <a:srgbClr val="040C28"/>
                </a:solidFill>
                <a:latin typeface="Aptos" panose="020B0004020202020204" pitchFamily="34" charset="0"/>
                <a:cs typeface="Arial"/>
              </a:rPr>
              <a:t>Outcomes are the specific and measurable short to medium-term changes in target systems, </a:t>
            </a:r>
            <a:r>
              <a:rPr lang="en-US" sz="1450" dirty="0" err="1">
                <a:solidFill>
                  <a:srgbClr val="040C28"/>
                </a:solidFill>
                <a:latin typeface="Aptos" panose="020B0004020202020204" pitchFamily="34" charset="0"/>
                <a:cs typeface="Arial"/>
              </a:rPr>
              <a:t>organisations</a:t>
            </a:r>
            <a:r>
              <a:rPr lang="en-US" sz="1450" dirty="0">
                <a:solidFill>
                  <a:srgbClr val="040C28"/>
                </a:solidFill>
                <a:latin typeface="Aptos" panose="020B0004020202020204" pitchFamily="34" charset="0"/>
                <a:cs typeface="Arial"/>
              </a:rPr>
              <a:t>, institutions, </a:t>
            </a:r>
            <a:r>
              <a:rPr lang="en-US" sz="1450" dirty="0" err="1">
                <a:solidFill>
                  <a:srgbClr val="040C28"/>
                </a:solidFill>
                <a:latin typeface="Aptos" panose="020B0004020202020204" pitchFamily="34" charset="0"/>
                <a:cs typeface="Arial"/>
              </a:rPr>
              <a:t>behaviours</a:t>
            </a:r>
            <a:r>
              <a:rPr lang="en-US" sz="1450" dirty="0">
                <a:solidFill>
                  <a:srgbClr val="040C28"/>
                </a:solidFill>
                <a:latin typeface="Aptos" panose="020B0004020202020204" pitchFamily="34" charset="0"/>
                <a:cs typeface="Arial"/>
              </a:rPr>
              <a:t>, conditions, capital flows, relationships, or arrangements that project outputs are expected to result in. Outcomes are not always delivered during the lifetime of a project, but evidence of progress towards them should be seen. Projects can have one or several outcomes, however it is recommended that the projects do not have more than three outcomes. </a:t>
            </a:r>
          </a:p>
          <a:p>
            <a:pPr>
              <a:spcAft>
                <a:spcPts val="1000"/>
              </a:spcAft>
            </a:pPr>
            <a:r>
              <a:rPr lang="en-US" sz="1450" u="sng" dirty="0">
                <a:solidFill>
                  <a:srgbClr val="040C28"/>
                </a:solidFill>
                <a:latin typeface="Aptos" panose="020B0004020202020204" pitchFamily="34" charset="0"/>
                <a:cs typeface="Arial"/>
              </a:rPr>
              <a:t>Tip</a:t>
            </a:r>
            <a:r>
              <a:rPr lang="en-US" sz="1450" dirty="0">
                <a:solidFill>
                  <a:srgbClr val="040C28"/>
                </a:solidFill>
                <a:latin typeface="Aptos" panose="020B0004020202020204" pitchFamily="34" charset="0"/>
                <a:cs typeface="Arial"/>
              </a:rPr>
              <a:t>: For writing effective outcomes and intermediate outcomes statements make sure to:</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Be specific and clearly define the expected change</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Use measurable terms (that can be quantified or assessed)</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Ensure the outcome is attainable within the project’s scope and resources</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Specify when the outcome should be achieved</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Align the outcome with broader goals of the project </a:t>
            </a:r>
          </a:p>
          <a:p>
            <a:r>
              <a:rPr lang="en-US" sz="1450" b="1" dirty="0">
                <a:solidFill>
                  <a:schemeClr val="accent2"/>
                </a:solidFill>
                <a:latin typeface="Aptos" panose="020B0004020202020204" pitchFamily="34" charset="0"/>
                <a:cs typeface="Arial"/>
              </a:rPr>
              <a:t>Impacts:</a:t>
            </a:r>
            <a:r>
              <a:rPr lang="en-US" sz="1450" dirty="0">
                <a:solidFill>
                  <a:srgbClr val="040C28"/>
                </a:solidFill>
                <a:latin typeface="Aptos" panose="020B0004020202020204" pitchFamily="34" charset="0"/>
                <a:cs typeface="Arial"/>
              </a:rPr>
              <a:t> Impacts are the long-term, high-level and significant changes or goals to which your project is expected to contribute. These changes can be social, economic, environmental or institutional and reflect the broader, often transformative changes of project delivery.</a:t>
            </a:r>
          </a:p>
          <a:p>
            <a:pPr>
              <a:spcAft>
                <a:spcPts val="1000"/>
              </a:spcAft>
            </a:pPr>
            <a:r>
              <a:rPr lang="en-US" sz="1450" u="sng" dirty="0">
                <a:solidFill>
                  <a:srgbClr val="040C28"/>
                </a:solidFill>
                <a:latin typeface="Aptos" panose="020B0004020202020204" pitchFamily="34" charset="0"/>
                <a:cs typeface="Arial"/>
              </a:rPr>
              <a:t>Tip</a:t>
            </a:r>
            <a:r>
              <a:rPr lang="en-US" sz="1450" dirty="0">
                <a:solidFill>
                  <a:srgbClr val="040C28"/>
                </a:solidFill>
                <a:latin typeface="Aptos" panose="020B0004020202020204" pitchFamily="34" charset="0"/>
                <a:cs typeface="Arial"/>
              </a:rPr>
              <a:t>: For writing effective impact statements make sure to:</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Be specific and clearly describe the significant change or effect</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Highlight the broader, long-term changes</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Include quantifiable indicators to demonstrate the impact</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Describe why the impact is important and who benefits</a:t>
            </a:r>
          </a:p>
        </p:txBody>
      </p:sp>
      <p:sp>
        <p:nvSpPr>
          <p:cNvPr id="6" name="Text Placeholder 1">
            <a:extLst>
              <a:ext uri="{FF2B5EF4-FFF2-40B4-BE49-F238E27FC236}">
                <a16:creationId xmlns:a16="http://schemas.microsoft.com/office/drawing/2014/main" id="{5601319D-ED11-4860-E44C-1A0A108C858B}"/>
              </a:ext>
            </a:extLst>
          </p:cNvPr>
          <p:cNvSpPr>
            <a:spLocks noGrp="1"/>
          </p:cNvSpPr>
          <p:nvPr>
            <p:ph type="body" sz="quarter" idx="11"/>
          </p:nvPr>
        </p:nvSpPr>
        <p:spPr>
          <a:xfrm>
            <a:off x="515937" y="549275"/>
            <a:ext cx="11160125" cy="730885"/>
          </a:xfrm>
        </p:spPr>
        <p:txBody>
          <a:bodyPr/>
          <a:lstStyle/>
          <a:p>
            <a:r>
              <a:rPr lang="en-GB" dirty="0"/>
              <a:t>Key Definitions (2)</a:t>
            </a:r>
          </a:p>
        </p:txBody>
      </p:sp>
    </p:spTree>
    <p:extLst>
      <p:ext uri="{BB962C8B-B14F-4D97-AF65-F5344CB8AC3E}">
        <p14:creationId xmlns:p14="http://schemas.microsoft.com/office/powerpoint/2010/main" val="3261921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942F890-1848-8DCB-AB9B-648C9E2C9B48}"/>
              </a:ext>
            </a:extLst>
          </p:cNvPr>
          <p:cNvSpPr>
            <a:spLocks noGrp="1"/>
          </p:cNvSpPr>
          <p:nvPr>
            <p:ph type="body" sz="quarter" idx="12"/>
          </p:nvPr>
        </p:nvSpPr>
        <p:spPr>
          <a:xfrm>
            <a:off x="7125353" y="2780219"/>
            <a:ext cx="4963978" cy="1295388"/>
          </a:xfrm>
        </p:spPr>
        <p:txBody>
          <a:bodyPr/>
          <a:lstStyle/>
          <a:p>
            <a:r>
              <a:rPr lang="es-ES" dirty="0"/>
              <a:t>ToC – </a:t>
            </a:r>
            <a:r>
              <a:rPr lang="es-ES" dirty="0" err="1"/>
              <a:t>template</a:t>
            </a:r>
            <a:r>
              <a:rPr lang="es-ES" dirty="0"/>
              <a:t> for </a:t>
            </a:r>
            <a:r>
              <a:rPr lang="es-ES" dirty="0" err="1"/>
              <a:t>completion</a:t>
            </a:r>
            <a:endParaRPr lang="es-CO" dirty="0"/>
          </a:p>
        </p:txBody>
      </p:sp>
    </p:spTree>
    <p:extLst>
      <p:ext uri="{BB962C8B-B14F-4D97-AF65-F5344CB8AC3E}">
        <p14:creationId xmlns:p14="http://schemas.microsoft.com/office/powerpoint/2010/main" val="2003442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Rectángulo 45">
            <a:extLst>
              <a:ext uri="{FF2B5EF4-FFF2-40B4-BE49-F238E27FC236}">
                <a16:creationId xmlns:a16="http://schemas.microsoft.com/office/drawing/2014/main" id="{CE0A23D3-693F-D0C8-47B8-7B78B54F075A}"/>
              </a:ext>
            </a:extLst>
          </p:cNvPr>
          <p:cNvSpPr/>
          <p:nvPr/>
        </p:nvSpPr>
        <p:spPr>
          <a:xfrm>
            <a:off x="272027" y="109178"/>
            <a:ext cx="3756339" cy="3408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dirty="0" err="1">
                <a:solidFill>
                  <a:srgbClr val="002062"/>
                </a:solidFill>
              </a:rPr>
              <a:t>Your</a:t>
            </a:r>
            <a:r>
              <a:rPr lang="es-ES" sz="1400" b="1" dirty="0">
                <a:solidFill>
                  <a:srgbClr val="002062"/>
                </a:solidFill>
              </a:rPr>
              <a:t> </a:t>
            </a:r>
            <a:r>
              <a:rPr lang="es-ES" sz="1400" b="1" dirty="0" err="1">
                <a:solidFill>
                  <a:srgbClr val="002062"/>
                </a:solidFill>
              </a:rPr>
              <a:t>project</a:t>
            </a:r>
            <a:endParaRPr lang="es-CO" sz="1100" b="1" dirty="0">
              <a:solidFill>
                <a:srgbClr val="002062"/>
              </a:solidFill>
            </a:endParaRPr>
          </a:p>
        </p:txBody>
      </p:sp>
      <p:sp>
        <p:nvSpPr>
          <p:cNvPr id="57" name="Rectángulo 56">
            <a:extLst>
              <a:ext uri="{FF2B5EF4-FFF2-40B4-BE49-F238E27FC236}">
                <a16:creationId xmlns:a16="http://schemas.microsoft.com/office/drawing/2014/main" id="{2DA6E5D2-F53A-BA3F-B677-B6BE8D77452C}"/>
              </a:ext>
            </a:extLst>
          </p:cNvPr>
          <p:cNvSpPr/>
          <p:nvPr/>
        </p:nvSpPr>
        <p:spPr>
          <a:xfrm>
            <a:off x="4189348" y="109526"/>
            <a:ext cx="7742098" cy="340876"/>
          </a:xfrm>
          <a:prstGeom prst="rect">
            <a:avLst/>
          </a:prstGeom>
          <a:solidFill>
            <a:srgbClr val="0020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dirty="0" err="1">
                <a:solidFill>
                  <a:schemeClr val="bg1"/>
                </a:solidFill>
              </a:rPr>
              <a:t>The</a:t>
            </a:r>
            <a:r>
              <a:rPr lang="es-ES" sz="1400" b="1" dirty="0">
                <a:solidFill>
                  <a:schemeClr val="bg1"/>
                </a:solidFill>
              </a:rPr>
              <a:t> </a:t>
            </a:r>
            <a:r>
              <a:rPr lang="es-ES" sz="1400" b="1" dirty="0" err="1">
                <a:solidFill>
                  <a:schemeClr val="bg1"/>
                </a:solidFill>
              </a:rPr>
              <a:t>change</a:t>
            </a:r>
            <a:endParaRPr lang="es-CO" sz="1100" b="1" dirty="0">
              <a:solidFill>
                <a:schemeClr val="bg1"/>
              </a:solidFill>
            </a:endParaRPr>
          </a:p>
        </p:txBody>
      </p:sp>
      <p:grpSp>
        <p:nvGrpSpPr>
          <p:cNvPr id="77" name="Grupo 76">
            <a:extLst>
              <a:ext uri="{FF2B5EF4-FFF2-40B4-BE49-F238E27FC236}">
                <a16:creationId xmlns:a16="http://schemas.microsoft.com/office/drawing/2014/main" id="{4BA97CAA-9D8D-2977-DD39-33B2F77C5C6A}"/>
              </a:ext>
            </a:extLst>
          </p:cNvPr>
          <p:cNvGrpSpPr/>
          <p:nvPr/>
        </p:nvGrpSpPr>
        <p:grpSpPr>
          <a:xfrm>
            <a:off x="4079608" y="76815"/>
            <a:ext cx="412494" cy="405601"/>
            <a:chOff x="7452183" y="379345"/>
            <a:chExt cx="1080000" cy="1080000"/>
          </a:xfrm>
        </p:grpSpPr>
        <p:sp>
          <p:nvSpPr>
            <p:cNvPr id="60" name="Elipse 59">
              <a:extLst>
                <a:ext uri="{FF2B5EF4-FFF2-40B4-BE49-F238E27FC236}">
                  <a16:creationId xmlns:a16="http://schemas.microsoft.com/office/drawing/2014/main" id="{DF40C7DD-6725-77F0-6BD2-DC14BA02806C}"/>
                </a:ext>
              </a:extLst>
            </p:cNvPr>
            <p:cNvSpPr/>
            <p:nvPr/>
          </p:nvSpPr>
          <p:spPr>
            <a:xfrm>
              <a:off x="7452183" y="379345"/>
              <a:ext cx="1080000" cy="1080000"/>
            </a:xfrm>
            <a:prstGeom prst="ellipse">
              <a:avLst/>
            </a:prstGeom>
            <a:solidFill>
              <a:srgbClr val="00206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1" name="Gráfico 60" descr="Átomo con relleno sólido">
              <a:extLst>
                <a:ext uri="{FF2B5EF4-FFF2-40B4-BE49-F238E27FC236}">
                  <a16:creationId xmlns:a16="http://schemas.microsoft.com/office/drawing/2014/main" id="{BFD88382-FF92-4380-E8CC-CC8CED18D9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13164" y="553508"/>
              <a:ext cx="758038" cy="757790"/>
            </a:xfrm>
            <a:prstGeom prst="rect">
              <a:avLst/>
            </a:prstGeom>
          </p:spPr>
        </p:pic>
      </p:grpSp>
      <p:sp>
        <p:nvSpPr>
          <p:cNvPr id="63" name="Rectángulo 62">
            <a:extLst>
              <a:ext uri="{FF2B5EF4-FFF2-40B4-BE49-F238E27FC236}">
                <a16:creationId xmlns:a16="http://schemas.microsoft.com/office/drawing/2014/main" id="{3E11754A-323A-42B5-0564-D3167AC0112E}"/>
              </a:ext>
            </a:extLst>
          </p:cNvPr>
          <p:cNvSpPr/>
          <p:nvPr/>
        </p:nvSpPr>
        <p:spPr>
          <a:xfrm>
            <a:off x="272028" y="1191609"/>
            <a:ext cx="1836000" cy="4450095"/>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82" name="Rectángulo 81">
            <a:extLst>
              <a:ext uri="{FF2B5EF4-FFF2-40B4-BE49-F238E27FC236}">
                <a16:creationId xmlns:a16="http://schemas.microsoft.com/office/drawing/2014/main" id="{4D50C86F-5B90-7EAE-C3AA-ED52A32F11C9}"/>
              </a:ext>
            </a:extLst>
          </p:cNvPr>
          <p:cNvSpPr/>
          <p:nvPr/>
        </p:nvSpPr>
        <p:spPr>
          <a:xfrm>
            <a:off x="260755" y="548291"/>
            <a:ext cx="1836000" cy="545081"/>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Problem</a:t>
            </a:r>
            <a:endParaRPr lang="es-ES" sz="14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What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is</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the</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problem</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you</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are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trying</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to</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solve</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t>
            </a:r>
            <a:endParaRPr lang="es-CO" sz="1400" b="1" dirty="0">
              <a:solidFill>
                <a:schemeClr val="tx1">
                  <a:lumMod val="50000"/>
                  <a:lumOff val="50000"/>
                </a:schemeClr>
              </a:solidFill>
            </a:endParaRPr>
          </a:p>
        </p:txBody>
      </p:sp>
      <p:sp>
        <p:nvSpPr>
          <p:cNvPr id="83" name="Rectángulo 82">
            <a:extLst>
              <a:ext uri="{FF2B5EF4-FFF2-40B4-BE49-F238E27FC236}">
                <a16:creationId xmlns:a16="http://schemas.microsoft.com/office/drawing/2014/main" id="{47D1DAAF-03FA-FF58-BEF1-0474AD7E08FF}"/>
              </a:ext>
            </a:extLst>
          </p:cNvPr>
          <p:cNvSpPr/>
          <p:nvPr/>
        </p:nvSpPr>
        <p:spPr>
          <a:xfrm>
            <a:off x="2292763" y="2303788"/>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MX" sz="800" b="1">
                <a:solidFill>
                  <a:schemeClr val="tx1"/>
                </a:solidFill>
              </a:rPr>
              <a:t>A4.</a:t>
            </a:r>
          </a:p>
          <a:p>
            <a:r>
              <a:rPr lang="es-MX" sz="800" b="1">
                <a:solidFill>
                  <a:schemeClr val="tx1"/>
                </a:solidFill>
              </a:rPr>
              <a:t>A5.</a:t>
            </a:r>
          </a:p>
          <a:p>
            <a:r>
              <a:rPr lang="es-MX" sz="800" b="1">
                <a:solidFill>
                  <a:schemeClr val="tx1"/>
                </a:solidFill>
              </a:rPr>
              <a:t>A6.</a:t>
            </a:r>
          </a:p>
          <a:p>
            <a:r>
              <a:rPr lang="es-MX" sz="800" b="1">
                <a:solidFill>
                  <a:schemeClr val="tx1"/>
                </a:solidFill>
              </a:rPr>
              <a:t>A7</a:t>
            </a:r>
            <a:endParaRPr lang="es-CO" sz="800" b="1" dirty="0">
              <a:solidFill>
                <a:schemeClr val="tx1"/>
              </a:solidFill>
            </a:endParaRPr>
          </a:p>
        </p:txBody>
      </p:sp>
      <p:sp>
        <p:nvSpPr>
          <p:cNvPr id="84" name="Rectángulo 83">
            <a:extLst>
              <a:ext uri="{FF2B5EF4-FFF2-40B4-BE49-F238E27FC236}">
                <a16:creationId xmlns:a16="http://schemas.microsoft.com/office/drawing/2014/main" id="{1C68907C-DD7D-5983-32E0-2931D9B9D3D5}"/>
              </a:ext>
            </a:extLst>
          </p:cNvPr>
          <p:cNvSpPr/>
          <p:nvPr/>
        </p:nvSpPr>
        <p:spPr>
          <a:xfrm>
            <a:off x="2170234" y="554992"/>
            <a:ext cx="1836000" cy="538774"/>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Activities</a:t>
            </a:r>
            <a:endParaRPr lang="es-ES" sz="12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Which</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are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the</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activities</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that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you</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are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planning</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to</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deliver</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t>
            </a:r>
            <a:endParaRPr kumimoji="0" lang="es-CO" sz="700" b="1" i="0" u="none" strike="noStrike" kern="1200" cap="none" spc="0" normalizeH="0" baseline="0" noProof="0" dirty="0">
              <a:ln>
                <a:noFill/>
              </a:ln>
              <a:solidFill>
                <a:schemeClr val="tx1">
                  <a:lumMod val="50000"/>
                  <a:lumOff val="50000"/>
                </a:schemeClr>
              </a:solidFill>
              <a:effectLst/>
              <a:uLnTx/>
              <a:uFillTx/>
              <a:latin typeface="Muli"/>
              <a:ea typeface="+mn-ea"/>
              <a:cs typeface="+mn-cs"/>
            </a:endParaRPr>
          </a:p>
        </p:txBody>
      </p:sp>
      <p:sp>
        <p:nvSpPr>
          <p:cNvPr id="86" name="Rectángulo 85">
            <a:extLst>
              <a:ext uri="{FF2B5EF4-FFF2-40B4-BE49-F238E27FC236}">
                <a16:creationId xmlns:a16="http://schemas.microsoft.com/office/drawing/2014/main" id="{803D5CF5-A8AC-423C-FBB5-CA77E41D2016}"/>
              </a:ext>
            </a:extLst>
          </p:cNvPr>
          <p:cNvSpPr/>
          <p:nvPr/>
        </p:nvSpPr>
        <p:spPr>
          <a:xfrm>
            <a:off x="4363316" y="2313120"/>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87" name="Rectángulo 86">
            <a:extLst>
              <a:ext uri="{FF2B5EF4-FFF2-40B4-BE49-F238E27FC236}">
                <a16:creationId xmlns:a16="http://schemas.microsoft.com/office/drawing/2014/main" id="{A178D840-1CEC-6347-5A72-E86738E7C081}"/>
              </a:ext>
            </a:extLst>
          </p:cNvPr>
          <p:cNvSpPr/>
          <p:nvPr/>
        </p:nvSpPr>
        <p:spPr>
          <a:xfrm>
            <a:off x="4219316" y="554992"/>
            <a:ext cx="1836000" cy="541895"/>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a:solidFill>
                  <a:srgbClr val="002062"/>
                </a:solidFill>
              </a:rPr>
              <a:t>Outputs</a:t>
            </a:r>
            <a:endParaRPr lang="es-ES" sz="14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What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are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the</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key</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direct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measurable</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effects</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of</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your</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activities</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t>
            </a:r>
            <a:endParaRPr kumimoji="0" lang="es-CO" sz="700" b="1" i="0" u="none" strike="noStrike" kern="1200" cap="none" spc="0" normalizeH="0" baseline="0" noProof="0" dirty="0">
              <a:ln>
                <a:noFill/>
              </a:ln>
              <a:solidFill>
                <a:schemeClr val="tx1">
                  <a:lumMod val="50000"/>
                  <a:lumOff val="50000"/>
                </a:schemeClr>
              </a:solidFill>
              <a:effectLst/>
              <a:uLnTx/>
              <a:uFillTx/>
              <a:latin typeface="Muli"/>
              <a:ea typeface="+mn-ea"/>
              <a:cs typeface="+mn-cs"/>
            </a:endParaRPr>
          </a:p>
        </p:txBody>
      </p:sp>
      <p:sp>
        <p:nvSpPr>
          <p:cNvPr id="92" name="Rectángulo 91">
            <a:extLst>
              <a:ext uri="{FF2B5EF4-FFF2-40B4-BE49-F238E27FC236}">
                <a16:creationId xmlns:a16="http://schemas.microsoft.com/office/drawing/2014/main" id="{3D1F8BA6-3CD2-18D5-3328-80EEC2471B0A}"/>
              </a:ext>
            </a:extLst>
          </p:cNvPr>
          <p:cNvSpPr/>
          <p:nvPr/>
        </p:nvSpPr>
        <p:spPr>
          <a:xfrm>
            <a:off x="10072396" y="1191609"/>
            <a:ext cx="1836000" cy="4450095"/>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93" name="Rectángulo 92">
            <a:extLst>
              <a:ext uri="{FF2B5EF4-FFF2-40B4-BE49-F238E27FC236}">
                <a16:creationId xmlns:a16="http://schemas.microsoft.com/office/drawing/2014/main" id="{A1784BF8-6644-26AC-6457-7F3CFC04367F}"/>
              </a:ext>
            </a:extLst>
          </p:cNvPr>
          <p:cNvSpPr/>
          <p:nvPr/>
        </p:nvSpPr>
        <p:spPr>
          <a:xfrm>
            <a:off x="10072699" y="554992"/>
            <a:ext cx="1836000" cy="541895"/>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Impact</a:t>
            </a:r>
            <a:endParaRPr lang="es-ES" sz="14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What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n-GB"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is the long-term goal your project contributes to</a:t>
            </a:r>
            <a:r>
              <a:rPr kumimoji="0" lang="en-U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t>
            </a:r>
            <a:endParaRPr kumimoji="0" lang="es-CO" sz="700" b="1" i="0" u="none" strike="noStrike" kern="1200" cap="none" spc="0" normalizeH="0" baseline="0" noProof="0" dirty="0">
              <a:ln>
                <a:noFill/>
              </a:ln>
              <a:solidFill>
                <a:schemeClr val="tx1">
                  <a:lumMod val="50000"/>
                  <a:lumOff val="50000"/>
                </a:schemeClr>
              </a:solidFill>
              <a:effectLst/>
              <a:uLnTx/>
              <a:uFillTx/>
              <a:latin typeface="Muli"/>
              <a:ea typeface="+mn-ea"/>
              <a:cs typeface="+mn-cs"/>
            </a:endParaRPr>
          </a:p>
        </p:txBody>
      </p:sp>
      <p:sp>
        <p:nvSpPr>
          <p:cNvPr id="96" name="Rectángulo 95">
            <a:extLst>
              <a:ext uri="{FF2B5EF4-FFF2-40B4-BE49-F238E27FC236}">
                <a16:creationId xmlns:a16="http://schemas.microsoft.com/office/drawing/2014/main" id="{5AAA3645-7E1B-FE94-3E49-AC22D4291DF1}"/>
              </a:ext>
            </a:extLst>
          </p:cNvPr>
          <p:cNvSpPr/>
          <p:nvPr/>
        </p:nvSpPr>
        <p:spPr>
          <a:xfrm>
            <a:off x="8121572" y="554992"/>
            <a:ext cx="1836000" cy="541895"/>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Outcomes</a:t>
            </a:r>
            <a:endParaRPr lang="es-ES" sz="14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What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n-U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are the wider mid-term changes that </a:t>
            </a:r>
            <a:r>
              <a:rPr lang="en-US" sz="700" b="1" dirty="0">
                <a:solidFill>
                  <a:schemeClr val="tx1">
                    <a:lumMod val="50000"/>
                    <a:lumOff val="50000"/>
                  </a:schemeClr>
                </a:solidFill>
                <a:latin typeface="Muli"/>
              </a:rPr>
              <a:t>will result from your project outputs</a:t>
            </a:r>
            <a:r>
              <a:rPr kumimoji="0" lang="en-U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t>
            </a:r>
            <a:endParaRPr lang="es-CO" sz="1400" b="1" dirty="0">
              <a:solidFill>
                <a:schemeClr val="tx1">
                  <a:lumMod val="50000"/>
                  <a:lumOff val="50000"/>
                </a:schemeClr>
              </a:solidFill>
            </a:endParaRPr>
          </a:p>
        </p:txBody>
      </p:sp>
      <p:sp>
        <p:nvSpPr>
          <p:cNvPr id="99" name="Rectángulo 98">
            <a:extLst>
              <a:ext uri="{FF2B5EF4-FFF2-40B4-BE49-F238E27FC236}">
                <a16:creationId xmlns:a16="http://schemas.microsoft.com/office/drawing/2014/main" id="{01755C25-5F21-D94F-FCF5-BDA062957FE5}"/>
              </a:ext>
            </a:extLst>
          </p:cNvPr>
          <p:cNvSpPr/>
          <p:nvPr/>
        </p:nvSpPr>
        <p:spPr>
          <a:xfrm>
            <a:off x="6314444" y="1694997"/>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800" b="1" dirty="0">
              <a:solidFill>
                <a:schemeClr val="bg1">
                  <a:lumMod val="75000"/>
                </a:schemeClr>
              </a:solidFill>
            </a:endParaRPr>
          </a:p>
        </p:txBody>
      </p:sp>
      <p:sp>
        <p:nvSpPr>
          <p:cNvPr id="101" name="Rectángulo 100">
            <a:extLst>
              <a:ext uri="{FF2B5EF4-FFF2-40B4-BE49-F238E27FC236}">
                <a16:creationId xmlns:a16="http://schemas.microsoft.com/office/drawing/2014/main" id="{6B1AB3D5-8B5A-F313-D711-5931C37CDF42}"/>
              </a:ext>
            </a:extLst>
          </p:cNvPr>
          <p:cNvSpPr/>
          <p:nvPr/>
        </p:nvSpPr>
        <p:spPr>
          <a:xfrm>
            <a:off x="6170444" y="554992"/>
            <a:ext cx="1836000" cy="541896"/>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Intermediate</a:t>
            </a:r>
            <a:r>
              <a:rPr lang="es-ES" sz="1200" b="1" dirty="0">
                <a:solidFill>
                  <a:srgbClr val="002062"/>
                </a:solidFill>
              </a:rPr>
              <a:t> </a:t>
            </a:r>
            <a:r>
              <a:rPr lang="es-ES" sz="1200" b="1" dirty="0" err="1">
                <a:solidFill>
                  <a:srgbClr val="002062"/>
                </a:solidFill>
              </a:rPr>
              <a:t>outcomes</a:t>
            </a:r>
            <a:endParaRPr lang="es-ES" sz="12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What</a:t>
            </a:r>
            <a:r>
              <a:rPr kumimoji="0" lang="es-ES" sz="6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are </a:t>
            </a:r>
            <a:r>
              <a:rPr kumimoji="0" lang="es-ES" sz="6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the</a:t>
            </a:r>
            <a:r>
              <a:rPr kumimoji="0" lang="es-ES" sz="6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n-US" sz="600" b="1" i="0" u="none" strike="noStrike" kern="1200" cap="none" spc="0" normalizeH="0" baseline="0" noProof="0" dirty="0">
                <a:ln>
                  <a:noFill/>
                </a:ln>
                <a:solidFill>
                  <a:schemeClr val="tx1">
                    <a:lumMod val="50000"/>
                    <a:lumOff val="50000"/>
                  </a:schemeClr>
                </a:solidFill>
                <a:effectLst/>
                <a:uLnTx/>
                <a:uFillTx/>
                <a:latin typeface="Muli"/>
                <a:ea typeface="+mn-ea"/>
                <a:cs typeface="+mn-cs"/>
              </a:rPr>
              <a:t>short-term changes in </a:t>
            </a:r>
            <a:r>
              <a:rPr kumimoji="0" lang="en-US" sz="6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behaviours</a:t>
            </a:r>
            <a:r>
              <a:rPr kumimoji="0" lang="en-US" sz="6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practices, or conditions that occur as stakeholders begin to adopt and implement the outputs?</a:t>
            </a:r>
            <a:endParaRPr kumimoji="0" lang="es-CO" sz="600" b="1" i="0" u="none" strike="noStrike" kern="1200" cap="none" spc="0" normalizeH="0" baseline="0" noProof="0" dirty="0">
              <a:ln>
                <a:noFill/>
              </a:ln>
              <a:solidFill>
                <a:schemeClr val="tx1">
                  <a:lumMod val="50000"/>
                  <a:lumOff val="50000"/>
                </a:schemeClr>
              </a:solidFill>
              <a:effectLst/>
              <a:uLnTx/>
              <a:uFillTx/>
              <a:latin typeface="Muli"/>
              <a:ea typeface="+mn-ea"/>
              <a:cs typeface="+mn-cs"/>
            </a:endParaRPr>
          </a:p>
        </p:txBody>
      </p:sp>
      <p:grpSp>
        <p:nvGrpSpPr>
          <p:cNvPr id="107" name="Grupo 106">
            <a:extLst>
              <a:ext uri="{FF2B5EF4-FFF2-40B4-BE49-F238E27FC236}">
                <a16:creationId xmlns:a16="http://schemas.microsoft.com/office/drawing/2014/main" id="{88D541C6-8CD8-53AB-2E5D-062AC8159650}"/>
              </a:ext>
            </a:extLst>
          </p:cNvPr>
          <p:cNvGrpSpPr/>
          <p:nvPr/>
        </p:nvGrpSpPr>
        <p:grpSpPr>
          <a:xfrm>
            <a:off x="192820" y="76815"/>
            <a:ext cx="462202" cy="444684"/>
            <a:chOff x="1610196" y="379693"/>
            <a:chExt cx="900000" cy="900000"/>
          </a:xfrm>
        </p:grpSpPr>
        <p:sp>
          <p:nvSpPr>
            <p:cNvPr id="48" name="Elipse 47">
              <a:extLst>
                <a:ext uri="{FF2B5EF4-FFF2-40B4-BE49-F238E27FC236}">
                  <a16:creationId xmlns:a16="http://schemas.microsoft.com/office/drawing/2014/main" id="{52A35B33-0E39-BAF0-B6E3-20C986301CE5}"/>
                </a:ext>
              </a:extLst>
            </p:cNvPr>
            <p:cNvSpPr/>
            <p:nvPr/>
          </p:nvSpPr>
          <p:spPr>
            <a:xfrm>
              <a:off x="1610196" y="379693"/>
              <a:ext cx="900000" cy="900000"/>
            </a:xfrm>
            <a:prstGeom prst="ellipse">
              <a:avLst/>
            </a:prstGeom>
            <a:solidFill>
              <a:schemeClr val="bg1">
                <a:lumMod val="85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6" name="Gráfico 105" descr="Lista de comprobación con relleno sólido">
              <a:extLst>
                <a:ext uri="{FF2B5EF4-FFF2-40B4-BE49-F238E27FC236}">
                  <a16:creationId xmlns:a16="http://schemas.microsoft.com/office/drawing/2014/main" id="{632DE47D-4EBD-A41B-97CD-4C5AEB15BB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58405" y="524481"/>
              <a:ext cx="603582" cy="603582"/>
            </a:xfrm>
            <a:prstGeom prst="rect">
              <a:avLst/>
            </a:prstGeom>
          </p:spPr>
        </p:pic>
      </p:grpSp>
      <p:sp>
        <p:nvSpPr>
          <p:cNvPr id="111" name="Rectángulo 110">
            <a:extLst>
              <a:ext uri="{FF2B5EF4-FFF2-40B4-BE49-F238E27FC236}">
                <a16:creationId xmlns:a16="http://schemas.microsoft.com/office/drawing/2014/main" id="{B40363FC-FBE9-3325-0191-4628E7998040}"/>
              </a:ext>
            </a:extLst>
          </p:cNvPr>
          <p:cNvSpPr/>
          <p:nvPr/>
        </p:nvSpPr>
        <p:spPr>
          <a:xfrm>
            <a:off x="3161608" y="5741731"/>
            <a:ext cx="1836000" cy="603582"/>
          </a:xfrm>
          <a:prstGeom prst="rect">
            <a:avLst/>
          </a:prstGeom>
          <a:noFill/>
          <a:ln w="28575">
            <a:solidFill>
              <a:srgbClr val="DC42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Assumptions</a:t>
            </a:r>
            <a:endParaRPr lang="es-ES" sz="1200" b="1" dirty="0">
              <a:solidFill>
                <a:srgbClr val="002062"/>
              </a:solidFill>
            </a:endParaRPr>
          </a:p>
          <a:p>
            <a:pPr algn="ctr"/>
            <a:endParaRPr lang="es-ES" sz="1200" b="1" dirty="0">
              <a:solidFill>
                <a:srgbClr val="002062"/>
              </a:solidFill>
            </a:endParaRPr>
          </a:p>
          <a:p>
            <a:pPr algn="ctr"/>
            <a:endParaRPr lang="es-CO" sz="1200" b="1" dirty="0">
              <a:solidFill>
                <a:srgbClr val="002062"/>
              </a:solidFill>
            </a:endParaRPr>
          </a:p>
        </p:txBody>
      </p:sp>
      <p:sp>
        <p:nvSpPr>
          <p:cNvPr id="112" name="Rectángulo 111">
            <a:extLst>
              <a:ext uri="{FF2B5EF4-FFF2-40B4-BE49-F238E27FC236}">
                <a16:creationId xmlns:a16="http://schemas.microsoft.com/office/drawing/2014/main" id="{C02C299E-C709-3982-403A-100EE0288DB4}"/>
              </a:ext>
            </a:extLst>
          </p:cNvPr>
          <p:cNvSpPr/>
          <p:nvPr/>
        </p:nvSpPr>
        <p:spPr>
          <a:xfrm>
            <a:off x="5252444" y="5741730"/>
            <a:ext cx="1836000" cy="603582"/>
          </a:xfrm>
          <a:prstGeom prst="rect">
            <a:avLst/>
          </a:prstGeom>
          <a:noFill/>
          <a:ln w="28575">
            <a:solidFill>
              <a:srgbClr val="DC42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Assumptions</a:t>
            </a:r>
            <a:endParaRPr lang="es-ES" sz="1200" b="1" dirty="0">
              <a:solidFill>
                <a:srgbClr val="002062"/>
              </a:solidFill>
            </a:endParaRPr>
          </a:p>
          <a:p>
            <a:pPr algn="ctr"/>
            <a:endParaRPr lang="es-ES" sz="1200" b="1" dirty="0">
              <a:solidFill>
                <a:srgbClr val="002062"/>
              </a:solidFill>
            </a:endParaRPr>
          </a:p>
          <a:p>
            <a:pPr algn="ctr"/>
            <a:endParaRPr lang="es-CO" sz="1200" b="1" dirty="0">
              <a:solidFill>
                <a:srgbClr val="002062"/>
              </a:solidFill>
            </a:endParaRPr>
          </a:p>
        </p:txBody>
      </p:sp>
      <p:sp>
        <p:nvSpPr>
          <p:cNvPr id="113" name="Rectángulo 112">
            <a:extLst>
              <a:ext uri="{FF2B5EF4-FFF2-40B4-BE49-F238E27FC236}">
                <a16:creationId xmlns:a16="http://schemas.microsoft.com/office/drawing/2014/main" id="{B4A26F01-037C-B324-43AD-AE389E45F23F}"/>
              </a:ext>
            </a:extLst>
          </p:cNvPr>
          <p:cNvSpPr/>
          <p:nvPr/>
        </p:nvSpPr>
        <p:spPr>
          <a:xfrm>
            <a:off x="7343280" y="5741730"/>
            <a:ext cx="1836000" cy="603582"/>
          </a:xfrm>
          <a:prstGeom prst="rect">
            <a:avLst/>
          </a:prstGeom>
          <a:noFill/>
          <a:ln w="28575">
            <a:solidFill>
              <a:srgbClr val="DC42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Assumptions</a:t>
            </a:r>
            <a:endParaRPr lang="es-ES" sz="1200" b="1" dirty="0">
              <a:solidFill>
                <a:srgbClr val="002062"/>
              </a:solidFill>
            </a:endParaRPr>
          </a:p>
          <a:p>
            <a:pPr algn="ctr"/>
            <a:endParaRPr lang="es-ES" sz="1200" b="1" dirty="0">
              <a:solidFill>
                <a:srgbClr val="002062"/>
              </a:solidFill>
            </a:endParaRPr>
          </a:p>
          <a:p>
            <a:pPr algn="ctr"/>
            <a:endParaRPr lang="es-CO" sz="1200" b="1" dirty="0">
              <a:solidFill>
                <a:srgbClr val="002062"/>
              </a:solidFill>
            </a:endParaRPr>
          </a:p>
        </p:txBody>
      </p:sp>
      <p:sp>
        <p:nvSpPr>
          <p:cNvPr id="114" name="Rectángulo 113">
            <a:extLst>
              <a:ext uri="{FF2B5EF4-FFF2-40B4-BE49-F238E27FC236}">
                <a16:creationId xmlns:a16="http://schemas.microsoft.com/office/drawing/2014/main" id="{001C2E2E-6B14-DDAF-AB9D-6B195B500A26}"/>
              </a:ext>
            </a:extLst>
          </p:cNvPr>
          <p:cNvSpPr/>
          <p:nvPr/>
        </p:nvSpPr>
        <p:spPr>
          <a:xfrm>
            <a:off x="9434116" y="5741730"/>
            <a:ext cx="1836000" cy="603582"/>
          </a:xfrm>
          <a:prstGeom prst="rect">
            <a:avLst/>
          </a:prstGeom>
          <a:noFill/>
          <a:ln w="28575">
            <a:solidFill>
              <a:srgbClr val="DC42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Assumptions</a:t>
            </a:r>
            <a:endParaRPr lang="es-ES" sz="1200" b="1" dirty="0">
              <a:solidFill>
                <a:srgbClr val="002062"/>
              </a:solidFill>
            </a:endParaRPr>
          </a:p>
          <a:p>
            <a:pPr algn="ctr"/>
            <a:endParaRPr lang="es-ES" sz="1200" b="1" dirty="0">
              <a:solidFill>
                <a:srgbClr val="002062"/>
              </a:solidFill>
            </a:endParaRPr>
          </a:p>
          <a:p>
            <a:pPr algn="ctr"/>
            <a:endParaRPr lang="es-CO" sz="1200" b="1" dirty="0">
              <a:solidFill>
                <a:srgbClr val="002062"/>
              </a:solidFill>
            </a:endParaRPr>
          </a:p>
        </p:txBody>
      </p:sp>
      <p:sp>
        <p:nvSpPr>
          <p:cNvPr id="116" name="Rectángulo 115">
            <a:extLst>
              <a:ext uri="{FF2B5EF4-FFF2-40B4-BE49-F238E27FC236}">
                <a16:creationId xmlns:a16="http://schemas.microsoft.com/office/drawing/2014/main" id="{459E847E-447D-E64B-974A-3896905A029D}"/>
              </a:ext>
            </a:extLst>
          </p:cNvPr>
          <p:cNvSpPr/>
          <p:nvPr/>
        </p:nvSpPr>
        <p:spPr>
          <a:xfrm>
            <a:off x="4158390" y="6485511"/>
            <a:ext cx="3761095" cy="288000"/>
          </a:xfrm>
          <a:prstGeom prst="rect">
            <a:avLst/>
          </a:prstGeom>
          <a:solidFill>
            <a:srgbClr val="DC42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dirty="0"/>
              <a:t>Target </a:t>
            </a:r>
            <a:r>
              <a:rPr lang="es-ES" sz="1200" dirty="0" err="1"/>
              <a:t>timeframe</a:t>
            </a:r>
            <a:endParaRPr lang="es-CO" sz="1200" dirty="0"/>
          </a:p>
        </p:txBody>
      </p:sp>
      <p:sp>
        <p:nvSpPr>
          <p:cNvPr id="117" name="Rectángulo 116">
            <a:extLst>
              <a:ext uri="{FF2B5EF4-FFF2-40B4-BE49-F238E27FC236}">
                <a16:creationId xmlns:a16="http://schemas.microsoft.com/office/drawing/2014/main" id="{B2AE311F-9B47-618F-FFFB-44F26AA95CC7}"/>
              </a:ext>
            </a:extLst>
          </p:cNvPr>
          <p:cNvSpPr/>
          <p:nvPr/>
        </p:nvSpPr>
        <p:spPr>
          <a:xfrm>
            <a:off x="8103815" y="6485511"/>
            <a:ext cx="3846192" cy="288000"/>
          </a:xfrm>
          <a:prstGeom prst="rect">
            <a:avLst/>
          </a:prstGeom>
          <a:solidFill>
            <a:srgbClr val="DC42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dirty="0"/>
              <a:t>Target </a:t>
            </a:r>
            <a:r>
              <a:rPr lang="es-ES" sz="1200" dirty="0" err="1"/>
              <a:t>timeframe</a:t>
            </a:r>
            <a:endParaRPr lang="es-CO" sz="1200" dirty="0"/>
          </a:p>
        </p:txBody>
      </p:sp>
      <p:sp>
        <p:nvSpPr>
          <p:cNvPr id="2" name="Rectángulo 1">
            <a:extLst>
              <a:ext uri="{FF2B5EF4-FFF2-40B4-BE49-F238E27FC236}">
                <a16:creationId xmlns:a16="http://schemas.microsoft.com/office/drawing/2014/main" id="{90B2FB29-8943-EC67-4CA6-3E812992ACFF}"/>
              </a:ext>
            </a:extLst>
          </p:cNvPr>
          <p:cNvSpPr/>
          <p:nvPr/>
        </p:nvSpPr>
        <p:spPr>
          <a:xfrm>
            <a:off x="4363316" y="3133178"/>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5" name="Rectángulo 4">
            <a:extLst>
              <a:ext uri="{FF2B5EF4-FFF2-40B4-BE49-F238E27FC236}">
                <a16:creationId xmlns:a16="http://schemas.microsoft.com/office/drawing/2014/main" id="{8896EFF5-0F01-9ADC-663A-EA15792ED22E}"/>
              </a:ext>
            </a:extLst>
          </p:cNvPr>
          <p:cNvSpPr/>
          <p:nvPr/>
        </p:nvSpPr>
        <p:spPr>
          <a:xfrm>
            <a:off x="6314444" y="2942634"/>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7" name="Rectángulo 6">
            <a:extLst>
              <a:ext uri="{FF2B5EF4-FFF2-40B4-BE49-F238E27FC236}">
                <a16:creationId xmlns:a16="http://schemas.microsoft.com/office/drawing/2014/main" id="{D1CEE6F7-3DCD-1037-9819-2ABDD3EA3A0D}"/>
              </a:ext>
            </a:extLst>
          </p:cNvPr>
          <p:cNvSpPr/>
          <p:nvPr/>
        </p:nvSpPr>
        <p:spPr>
          <a:xfrm>
            <a:off x="4363316" y="3953236"/>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8" name="Rectángulo 7">
            <a:extLst>
              <a:ext uri="{FF2B5EF4-FFF2-40B4-BE49-F238E27FC236}">
                <a16:creationId xmlns:a16="http://schemas.microsoft.com/office/drawing/2014/main" id="{403777E5-54C2-BD5F-C7DA-7EE44082E510}"/>
              </a:ext>
            </a:extLst>
          </p:cNvPr>
          <p:cNvSpPr/>
          <p:nvPr/>
        </p:nvSpPr>
        <p:spPr>
          <a:xfrm>
            <a:off x="6314444" y="4178052"/>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9" name="Rectángulo 8">
            <a:extLst>
              <a:ext uri="{FF2B5EF4-FFF2-40B4-BE49-F238E27FC236}">
                <a16:creationId xmlns:a16="http://schemas.microsoft.com/office/drawing/2014/main" id="{FE2AA168-01E4-4A27-C2F8-4757A2C8132E}"/>
              </a:ext>
            </a:extLst>
          </p:cNvPr>
          <p:cNvSpPr/>
          <p:nvPr/>
        </p:nvSpPr>
        <p:spPr>
          <a:xfrm>
            <a:off x="4363316" y="4773294"/>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10" name="Rectángulo 9">
            <a:extLst>
              <a:ext uri="{FF2B5EF4-FFF2-40B4-BE49-F238E27FC236}">
                <a16:creationId xmlns:a16="http://schemas.microsoft.com/office/drawing/2014/main" id="{978EC9DB-6F23-E088-6DCC-A480250277F4}"/>
              </a:ext>
            </a:extLst>
          </p:cNvPr>
          <p:cNvSpPr/>
          <p:nvPr/>
        </p:nvSpPr>
        <p:spPr>
          <a:xfrm>
            <a:off x="2314234" y="3123846"/>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MX" sz="800" b="1" dirty="0">
                <a:solidFill>
                  <a:schemeClr val="tx1"/>
                </a:solidFill>
              </a:rPr>
              <a:t>A8.</a:t>
            </a:r>
          </a:p>
        </p:txBody>
      </p:sp>
      <p:sp>
        <p:nvSpPr>
          <p:cNvPr id="11" name="Rectángulo 10">
            <a:extLst>
              <a:ext uri="{FF2B5EF4-FFF2-40B4-BE49-F238E27FC236}">
                <a16:creationId xmlns:a16="http://schemas.microsoft.com/office/drawing/2014/main" id="{F572AA48-ECDF-7B15-F9A6-847A6A7E8A75}"/>
              </a:ext>
            </a:extLst>
          </p:cNvPr>
          <p:cNvSpPr/>
          <p:nvPr/>
        </p:nvSpPr>
        <p:spPr>
          <a:xfrm>
            <a:off x="2314234" y="3943904"/>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MX" sz="800" b="1" dirty="0">
                <a:solidFill>
                  <a:schemeClr val="tx1"/>
                </a:solidFill>
              </a:rPr>
              <a:t>A9.</a:t>
            </a:r>
          </a:p>
          <a:p>
            <a:r>
              <a:rPr lang="es-MX" sz="800" b="1" dirty="0">
                <a:solidFill>
                  <a:schemeClr val="tx1"/>
                </a:solidFill>
              </a:rPr>
              <a:t>A10.</a:t>
            </a:r>
          </a:p>
          <a:p>
            <a:endParaRPr lang="es-CO" sz="800" b="1" dirty="0">
              <a:solidFill>
                <a:schemeClr val="tx1"/>
              </a:solidFill>
            </a:endParaRPr>
          </a:p>
        </p:txBody>
      </p:sp>
      <p:sp>
        <p:nvSpPr>
          <p:cNvPr id="12" name="Rectángulo 11">
            <a:extLst>
              <a:ext uri="{FF2B5EF4-FFF2-40B4-BE49-F238E27FC236}">
                <a16:creationId xmlns:a16="http://schemas.microsoft.com/office/drawing/2014/main" id="{D928B6A8-E2A0-789D-36D1-245C845AB85E}"/>
              </a:ext>
            </a:extLst>
          </p:cNvPr>
          <p:cNvSpPr/>
          <p:nvPr/>
        </p:nvSpPr>
        <p:spPr>
          <a:xfrm>
            <a:off x="2314234" y="4763962"/>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MX" sz="800" b="1" dirty="0">
                <a:solidFill>
                  <a:schemeClr val="tx1"/>
                </a:solidFill>
              </a:rPr>
              <a:t>A11.</a:t>
            </a:r>
          </a:p>
          <a:p>
            <a:r>
              <a:rPr lang="es-MX" sz="800" b="1" dirty="0">
                <a:solidFill>
                  <a:schemeClr val="tx1"/>
                </a:solidFill>
              </a:rPr>
              <a:t>A12.</a:t>
            </a:r>
          </a:p>
          <a:p>
            <a:r>
              <a:rPr lang="es-MX" sz="800" b="1" dirty="0">
                <a:solidFill>
                  <a:schemeClr val="tx1"/>
                </a:solidFill>
              </a:rPr>
              <a:t>A13.</a:t>
            </a:r>
            <a:endParaRPr lang="es-CO" sz="800" b="1" dirty="0">
              <a:solidFill>
                <a:schemeClr val="tx1"/>
              </a:solidFill>
            </a:endParaRPr>
          </a:p>
        </p:txBody>
      </p:sp>
      <p:pic>
        <p:nvPicPr>
          <p:cNvPr id="13" name="Gráfico 12" descr="Reproducir con relleno sólido">
            <a:extLst>
              <a:ext uri="{FF2B5EF4-FFF2-40B4-BE49-F238E27FC236}">
                <a16:creationId xmlns:a16="http://schemas.microsoft.com/office/drawing/2014/main" id="{10591215-AD82-1324-C673-986522BF42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45936" y="3498485"/>
            <a:ext cx="360000" cy="360000"/>
          </a:xfrm>
          <a:prstGeom prst="rect">
            <a:avLst/>
          </a:prstGeom>
        </p:spPr>
      </p:pic>
      <p:cxnSp>
        <p:nvCxnSpPr>
          <p:cNvPr id="14" name="Straight Arrow Connector 67">
            <a:extLst>
              <a:ext uri="{FF2B5EF4-FFF2-40B4-BE49-F238E27FC236}">
                <a16:creationId xmlns:a16="http://schemas.microsoft.com/office/drawing/2014/main" id="{CA3ED910-9DAD-9A63-20F5-AE11588C8604}"/>
              </a:ext>
            </a:extLst>
          </p:cNvPr>
          <p:cNvCxnSpPr>
            <a:cxnSpLocks/>
            <a:stCxn id="83" idx="3"/>
            <a:endCxn id="86" idx="1"/>
          </p:cNvCxnSpPr>
          <p:nvPr/>
        </p:nvCxnSpPr>
        <p:spPr>
          <a:xfrm flipV="1">
            <a:off x="3840763" y="2683447"/>
            <a:ext cx="522553"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67">
            <a:extLst>
              <a:ext uri="{FF2B5EF4-FFF2-40B4-BE49-F238E27FC236}">
                <a16:creationId xmlns:a16="http://schemas.microsoft.com/office/drawing/2014/main" id="{4D187B1C-29D8-7D2E-0DE9-E210E4BF557A}"/>
              </a:ext>
            </a:extLst>
          </p:cNvPr>
          <p:cNvCxnSpPr>
            <a:cxnSpLocks/>
            <a:stCxn id="10" idx="3"/>
            <a:endCxn id="2" idx="1"/>
          </p:cNvCxnSpPr>
          <p:nvPr/>
        </p:nvCxnSpPr>
        <p:spPr>
          <a:xfrm flipV="1">
            <a:off x="3862234" y="3503505"/>
            <a:ext cx="501082"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67">
            <a:extLst>
              <a:ext uri="{FF2B5EF4-FFF2-40B4-BE49-F238E27FC236}">
                <a16:creationId xmlns:a16="http://schemas.microsoft.com/office/drawing/2014/main" id="{35613DE0-1081-AD1C-C84C-CED73FDB9144}"/>
              </a:ext>
            </a:extLst>
          </p:cNvPr>
          <p:cNvCxnSpPr>
            <a:cxnSpLocks/>
            <a:stCxn id="11" idx="3"/>
            <a:endCxn id="7" idx="1"/>
          </p:cNvCxnSpPr>
          <p:nvPr/>
        </p:nvCxnSpPr>
        <p:spPr>
          <a:xfrm flipV="1">
            <a:off x="3862234" y="4323563"/>
            <a:ext cx="501082"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67">
            <a:extLst>
              <a:ext uri="{FF2B5EF4-FFF2-40B4-BE49-F238E27FC236}">
                <a16:creationId xmlns:a16="http://schemas.microsoft.com/office/drawing/2014/main" id="{8629BABA-8A05-470F-224E-4810A81753D7}"/>
              </a:ext>
            </a:extLst>
          </p:cNvPr>
          <p:cNvCxnSpPr>
            <a:cxnSpLocks/>
            <a:stCxn id="12" idx="3"/>
            <a:endCxn id="9" idx="1"/>
          </p:cNvCxnSpPr>
          <p:nvPr/>
        </p:nvCxnSpPr>
        <p:spPr>
          <a:xfrm flipV="1">
            <a:off x="3862234" y="5143621"/>
            <a:ext cx="501082"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4" name="Rectángulo 33">
            <a:extLst>
              <a:ext uri="{FF2B5EF4-FFF2-40B4-BE49-F238E27FC236}">
                <a16:creationId xmlns:a16="http://schemas.microsoft.com/office/drawing/2014/main" id="{F85BC6FA-3673-036D-9EF2-DC727357912B}"/>
              </a:ext>
            </a:extLst>
          </p:cNvPr>
          <p:cNvSpPr/>
          <p:nvPr/>
        </p:nvSpPr>
        <p:spPr>
          <a:xfrm>
            <a:off x="8261280" y="2010038"/>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800" b="1" dirty="0">
              <a:solidFill>
                <a:schemeClr val="bg1">
                  <a:lumMod val="75000"/>
                </a:schemeClr>
              </a:solidFill>
            </a:endParaRPr>
          </a:p>
        </p:txBody>
      </p:sp>
      <p:sp>
        <p:nvSpPr>
          <p:cNvPr id="35" name="Rectángulo 34">
            <a:extLst>
              <a:ext uri="{FF2B5EF4-FFF2-40B4-BE49-F238E27FC236}">
                <a16:creationId xmlns:a16="http://schemas.microsoft.com/office/drawing/2014/main" id="{D052F086-A817-1410-3570-F953792970E9}"/>
              </a:ext>
            </a:extLst>
          </p:cNvPr>
          <p:cNvSpPr/>
          <p:nvPr/>
        </p:nvSpPr>
        <p:spPr>
          <a:xfrm>
            <a:off x="8265572" y="3501659"/>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cxnSp>
        <p:nvCxnSpPr>
          <p:cNvPr id="37" name="Straight Arrow Connector 67">
            <a:extLst>
              <a:ext uri="{FF2B5EF4-FFF2-40B4-BE49-F238E27FC236}">
                <a16:creationId xmlns:a16="http://schemas.microsoft.com/office/drawing/2014/main" id="{77647948-A205-00EE-7F69-0D0D6CFFFFF2}"/>
              </a:ext>
            </a:extLst>
          </p:cNvPr>
          <p:cNvCxnSpPr>
            <a:cxnSpLocks/>
            <a:stCxn id="86" idx="3"/>
            <a:endCxn id="99" idx="1"/>
          </p:cNvCxnSpPr>
          <p:nvPr/>
        </p:nvCxnSpPr>
        <p:spPr>
          <a:xfrm flipV="1">
            <a:off x="5911316" y="2250471"/>
            <a:ext cx="403128" cy="43297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67">
            <a:extLst>
              <a:ext uri="{FF2B5EF4-FFF2-40B4-BE49-F238E27FC236}">
                <a16:creationId xmlns:a16="http://schemas.microsoft.com/office/drawing/2014/main" id="{ACAFFC82-0B82-85AC-0011-6C74E33DCCF1}"/>
              </a:ext>
            </a:extLst>
          </p:cNvPr>
          <p:cNvCxnSpPr>
            <a:cxnSpLocks/>
            <a:stCxn id="2" idx="3"/>
            <a:endCxn id="99" idx="1"/>
          </p:cNvCxnSpPr>
          <p:nvPr/>
        </p:nvCxnSpPr>
        <p:spPr>
          <a:xfrm flipV="1">
            <a:off x="5911316" y="2250471"/>
            <a:ext cx="403128" cy="1253034"/>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67">
            <a:extLst>
              <a:ext uri="{FF2B5EF4-FFF2-40B4-BE49-F238E27FC236}">
                <a16:creationId xmlns:a16="http://schemas.microsoft.com/office/drawing/2014/main" id="{99C21C4F-BEF5-6F7D-68D9-AFF7B7C03AEB}"/>
              </a:ext>
            </a:extLst>
          </p:cNvPr>
          <p:cNvCxnSpPr>
            <a:cxnSpLocks/>
            <a:stCxn id="2" idx="3"/>
            <a:endCxn id="5" idx="1"/>
          </p:cNvCxnSpPr>
          <p:nvPr/>
        </p:nvCxnSpPr>
        <p:spPr>
          <a:xfrm flipV="1">
            <a:off x="5911316" y="3498108"/>
            <a:ext cx="403128" cy="539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67">
            <a:extLst>
              <a:ext uri="{FF2B5EF4-FFF2-40B4-BE49-F238E27FC236}">
                <a16:creationId xmlns:a16="http://schemas.microsoft.com/office/drawing/2014/main" id="{64444A3A-7896-F400-B0E7-1D23D537C14B}"/>
              </a:ext>
            </a:extLst>
          </p:cNvPr>
          <p:cNvCxnSpPr>
            <a:cxnSpLocks/>
            <a:stCxn id="7" idx="3"/>
            <a:endCxn id="8" idx="1"/>
          </p:cNvCxnSpPr>
          <p:nvPr/>
        </p:nvCxnSpPr>
        <p:spPr>
          <a:xfrm>
            <a:off x="5911316" y="4323563"/>
            <a:ext cx="403128" cy="40996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67">
            <a:extLst>
              <a:ext uri="{FF2B5EF4-FFF2-40B4-BE49-F238E27FC236}">
                <a16:creationId xmlns:a16="http://schemas.microsoft.com/office/drawing/2014/main" id="{FE74963A-28AD-A6F6-98B3-345B190568DB}"/>
              </a:ext>
            </a:extLst>
          </p:cNvPr>
          <p:cNvCxnSpPr>
            <a:cxnSpLocks/>
            <a:stCxn id="9" idx="3"/>
            <a:endCxn id="8" idx="1"/>
          </p:cNvCxnSpPr>
          <p:nvPr/>
        </p:nvCxnSpPr>
        <p:spPr>
          <a:xfrm flipV="1">
            <a:off x="5911316" y="4733526"/>
            <a:ext cx="403128" cy="41009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67">
            <a:extLst>
              <a:ext uri="{FF2B5EF4-FFF2-40B4-BE49-F238E27FC236}">
                <a16:creationId xmlns:a16="http://schemas.microsoft.com/office/drawing/2014/main" id="{C70515E2-C2DC-D1E7-C294-705D0353C4A7}"/>
              </a:ext>
            </a:extLst>
          </p:cNvPr>
          <p:cNvCxnSpPr>
            <a:cxnSpLocks/>
            <a:stCxn id="5" idx="3"/>
            <a:endCxn id="35" idx="1"/>
          </p:cNvCxnSpPr>
          <p:nvPr/>
        </p:nvCxnSpPr>
        <p:spPr>
          <a:xfrm>
            <a:off x="7862444" y="3498108"/>
            <a:ext cx="403128" cy="55902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67">
            <a:extLst>
              <a:ext uri="{FF2B5EF4-FFF2-40B4-BE49-F238E27FC236}">
                <a16:creationId xmlns:a16="http://schemas.microsoft.com/office/drawing/2014/main" id="{BEC7D267-98FE-C56E-C3B2-372EC1F0F23B}"/>
              </a:ext>
            </a:extLst>
          </p:cNvPr>
          <p:cNvCxnSpPr>
            <a:cxnSpLocks/>
            <a:stCxn id="8" idx="3"/>
            <a:endCxn id="35" idx="1"/>
          </p:cNvCxnSpPr>
          <p:nvPr/>
        </p:nvCxnSpPr>
        <p:spPr>
          <a:xfrm flipV="1">
            <a:off x="7862444" y="4057133"/>
            <a:ext cx="403128" cy="67639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7">
            <a:extLst>
              <a:ext uri="{FF2B5EF4-FFF2-40B4-BE49-F238E27FC236}">
                <a16:creationId xmlns:a16="http://schemas.microsoft.com/office/drawing/2014/main" id="{27634A77-56C6-91C8-9476-32555DA3F21F}"/>
              </a:ext>
            </a:extLst>
          </p:cNvPr>
          <p:cNvCxnSpPr>
            <a:cxnSpLocks/>
            <a:stCxn id="99" idx="3"/>
            <a:endCxn id="34" idx="1"/>
          </p:cNvCxnSpPr>
          <p:nvPr/>
        </p:nvCxnSpPr>
        <p:spPr>
          <a:xfrm>
            <a:off x="7862444" y="2250471"/>
            <a:ext cx="398836" cy="31504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7">
            <a:extLst>
              <a:ext uri="{FF2B5EF4-FFF2-40B4-BE49-F238E27FC236}">
                <a16:creationId xmlns:a16="http://schemas.microsoft.com/office/drawing/2014/main" id="{F224DD84-2B20-9B38-DCAC-0728117F38E5}"/>
              </a:ext>
            </a:extLst>
          </p:cNvPr>
          <p:cNvCxnSpPr>
            <a:cxnSpLocks/>
            <a:stCxn id="34" idx="3"/>
            <a:endCxn id="92" idx="1"/>
          </p:cNvCxnSpPr>
          <p:nvPr/>
        </p:nvCxnSpPr>
        <p:spPr>
          <a:xfrm>
            <a:off x="9809280" y="2565512"/>
            <a:ext cx="263116" cy="85114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7">
            <a:extLst>
              <a:ext uri="{FF2B5EF4-FFF2-40B4-BE49-F238E27FC236}">
                <a16:creationId xmlns:a16="http://schemas.microsoft.com/office/drawing/2014/main" id="{2CF8B525-AA50-DD9D-89A1-9F10DA7FE8EC}"/>
              </a:ext>
            </a:extLst>
          </p:cNvPr>
          <p:cNvCxnSpPr>
            <a:cxnSpLocks/>
            <a:stCxn id="35" idx="3"/>
            <a:endCxn id="92" idx="1"/>
          </p:cNvCxnSpPr>
          <p:nvPr/>
        </p:nvCxnSpPr>
        <p:spPr>
          <a:xfrm flipV="1">
            <a:off x="9813572" y="3416657"/>
            <a:ext cx="258824" cy="64047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1" name="Rectángulo 90">
            <a:extLst>
              <a:ext uri="{FF2B5EF4-FFF2-40B4-BE49-F238E27FC236}">
                <a16:creationId xmlns:a16="http://schemas.microsoft.com/office/drawing/2014/main" id="{0E6C7158-EBA6-49A6-7388-9D0482657665}"/>
              </a:ext>
            </a:extLst>
          </p:cNvPr>
          <p:cNvSpPr/>
          <p:nvPr/>
        </p:nvSpPr>
        <p:spPr>
          <a:xfrm>
            <a:off x="2282534" y="1483730"/>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MX" sz="800" b="1" dirty="0">
                <a:solidFill>
                  <a:schemeClr val="tx1"/>
                </a:solidFill>
              </a:rPr>
              <a:t>A1.</a:t>
            </a:r>
          </a:p>
          <a:p>
            <a:r>
              <a:rPr lang="es-MX" sz="800" b="1" dirty="0">
                <a:solidFill>
                  <a:schemeClr val="tx1"/>
                </a:solidFill>
              </a:rPr>
              <a:t>A2.</a:t>
            </a:r>
          </a:p>
          <a:p>
            <a:r>
              <a:rPr lang="es-MX" sz="800" b="1" dirty="0">
                <a:solidFill>
                  <a:schemeClr val="tx1"/>
                </a:solidFill>
              </a:rPr>
              <a:t>A3.</a:t>
            </a:r>
            <a:endParaRPr lang="es-CO" sz="800" b="1" dirty="0">
              <a:solidFill>
                <a:schemeClr val="tx1"/>
              </a:solidFill>
            </a:endParaRPr>
          </a:p>
        </p:txBody>
      </p:sp>
      <p:sp>
        <p:nvSpPr>
          <p:cNvPr id="94" name="Rectángulo 93">
            <a:extLst>
              <a:ext uri="{FF2B5EF4-FFF2-40B4-BE49-F238E27FC236}">
                <a16:creationId xmlns:a16="http://schemas.microsoft.com/office/drawing/2014/main" id="{07D56000-C7B1-7B18-8382-8ABE02BA6159}"/>
              </a:ext>
            </a:extLst>
          </p:cNvPr>
          <p:cNvSpPr/>
          <p:nvPr/>
        </p:nvSpPr>
        <p:spPr>
          <a:xfrm>
            <a:off x="4353087" y="1493062"/>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cxnSp>
        <p:nvCxnSpPr>
          <p:cNvPr id="97" name="Straight Arrow Connector 67">
            <a:extLst>
              <a:ext uri="{FF2B5EF4-FFF2-40B4-BE49-F238E27FC236}">
                <a16:creationId xmlns:a16="http://schemas.microsoft.com/office/drawing/2014/main" id="{76243AC2-285F-02D2-1795-1EF5A33B56E7}"/>
              </a:ext>
            </a:extLst>
          </p:cNvPr>
          <p:cNvCxnSpPr>
            <a:cxnSpLocks/>
            <a:stCxn id="91" idx="3"/>
            <a:endCxn id="94" idx="1"/>
          </p:cNvCxnSpPr>
          <p:nvPr/>
        </p:nvCxnSpPr>
        <p:spPr>
          <a:xfrm flipV="1">
            <a:off x="3830534" y="1863389"/>
            <a:ext cx="522553"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67">
            <a:extLst>
              <a:ext uri="{FF2B5EF4-FFF2-40B4-BE49-F238E27FC236}">
                <a16:creationId xmlns:a16="http://schemas.microsoft.com/office/drawing/2014/main" id="{83EB6439-004A-5625-E9C7-D960D801C7FF}"/>
              </a:ext>
            </a:extLst>
          </p:cNvPr>
          <p:cNvCxnSpPr>
            <a:cxnSpLocks/>
            <a:stCxn id="94" idx="3"/>
            <a:endCxn id="99" idx="1"/>
          </p:cNvCxnSpPr>
          <p:nvPr/>
        </p:nvCxnSpPr>
        <p:spPr>
          <a:xfrm>
            <a:off x="5901087" y="1863389"/>
            <a:ext cx="413357" cy="38708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703928"/>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3C3C3B"/>
      </a:dk2>
      <a:lt2>
        <a:srgbClr val="E7E6E6"/>
      </a:lt2>
      <a:accent1>
        <a:srgbClr val="001E62"/>
      </a:accent1>
      <a:accent2>
        <a:srgbClr val="DC4234"/>
      </a:accent2>
      <a:accent3>
        <a:srgbClr val="1E22AA"/>
      </a:accent3>
      <a:accent4>
        <a:srgbClr val="0F7173"/>
      </a:accent4>
      <a:accent5>
        <a:srgbClr val="8C2118"/>
      </a:accent5>
      <a:accent6>
        <a:srgbClr val="FFB627"/>
      </a:accent6>
      <a:hlink>
        <a:srgbClr val="001E62"/>
      </a:hlink>
      <a:folHlink>
        <a:srgbClr val="DC4234"/>
      </a:folHlink>
    </a:clrScheme>
    <a:fontScheme name="UK PACT">
      <a:majorFont>
        <a:latin typeface="Muli Black"/>
        <a:ea typeface=""/>
        <a:cs typeface=""/>
      </a:majorFont>
      <a:minorFont>
        <a:latin typeface="Mul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F373F4F762884C90BCB8CFDDBA87F8" ma:contentTypeVersion="15" ma:contentTypeDescription="Create a new document." ma:contentTypeScope="" ma:versionID="41f5f484a10c745dfe44f99ca40005ff">
  <xsd:schema xmlns:xsd="http://www.w3.org/2001/XMLSchema" xmlns:xs="http://www.w3.org/2001/XMLSchema" xmlns:p="http://schemas.microsoft.com/office/2006/metadata/properties" xmlns:ns2="69fbbdd0-5367-4996-917c-6a57b3d73d1c" xmlns:ns3="a5c3a943-c132-4f58-b8f7-b2a64e9d4230" targetNamespace="http://schemas.microsoft.com/office/2006/metadata/properties" ma:root="true" ma:fieldsID="65527fe63e70a35d833d20b1a545de8c" ns2:_="" ns3:_="">
    <xsd:import namespace="69fbbdd0-5367-4996-917c-6a57b3d73d1c"/>
    <xsd:import namespace="a5c3a943-c132-4f58-b8f7-b2a64e9d4230"/>
    <xsd:element name="properties">
      <xsd:complexType>
        <xsd:sequence>
          <xsd:element name="documentManagement">
            <xsd:complexType>
              <xsd:all>
                <xsd:element ref="ns2:Documenttype" minOccurs="0"/>
                <xsd:element ref="ns2:Workstream" minOccurs="0"/>
                <xsd:element ref="ns2:MediaServiceMetadata" minOccurs="0"/>
                <xsd:element ref="ns2:MediaServiceFastMetadata" minOccurs="0"/>
                <xsd:element ref="ns2:MediaServiceSearchProperties" minOccurs="0"/>
                <xsd:element ref="ns2:MediaServiceObjectDetectorVersions" minOccurs="0"/>
                <xsd:element ref="ns2:Internalorexternal_x003f_"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fbbdd0-5367-4996-917c-6a57b3d73d1c" elementFormDefault="qualified">
    <xsd:import namespace="http://schemas.microsoft.com/office/2006/documentManagement/types"/>
    <xsd:import namespace="http://schemas.microsoft.com/office/infopath/2007/PartnerControls"/>
    <xsd:element name="Documenttype" ma:index="8" nillable="true" ma:displayName="Document type" ma:format="Dropdown" ma:internalName="Documenttype">
      <xsd:simpleType>
        <xsd:restriction base="dms:Choice">
          <xsd:enumeration value="Template"/>
          <xsd:enumeration value="Guidance document"/>
          <xsd:enumeration value="Training"/>
        </xsd:restriction>
      </xsd:simpleType>
    </xsd:element>
    <xsd:element name="Workstream" ma:index="9" nillable="true" ma:displayName="Category" ma:format="Dropdown" ma:internalName="Workstream">
      <xsd:simpleType>
        <xsd:union memberTypes="dms:Text">
          <xsd:simpleType>
            <xsd:restriction base="dms:Choice">
              <xsd:enumeration value="Programme management"/>
              <xsd:enumeration value="Calls for proposals"/>
              <xsd:enumeration value="Co-creation"/>
              <xsd:enumeration value="Project approvals"/>
              <xsd:enumeration value="Project implementation"/>
              <xsd:enumeration value="Fund management"/>
              <xsd:enumeration value="Grants"/>
              <xsd:enumeration value="MEL"/>
              <xsd:enumeration value="Communications"/>
              <xsd:enumeration value="Expert Deployment"/>
              <xsd:enumeration value="Info Management"/>
              <xsd:enumeration value="Safeguarding"/>
              <xsd:enumeration value="Training"/>
            </xsd:restriction>
          </xsd:simpleType>
        </xsd:un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Internalorexternal_x003f_" ma:index="14" nillable="true" ma:displayName="Internal or external?" ma:format="Dropdown" ma:internalName="Internalorexternal_x003f_">
      <xsd:simpleType>
        <xsd:restriction base="dms:Choice">
          <xsd:enumeration value="Internal"/>
          <xsd:enumeration value="External"/>
          <xsd:enumeration value="Both"/>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5c3a943-c132-4f58-b8f7-b2a64e9d423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ype xmlns="69fbbdd0-5367-4996-917c-6a57b3d73d1c">Template</Documenttype>
    <MediaLengthInSeconds xmlns="69fbbdd0-5367-4996-917c-6a57b3d73d1c" xsi:nil="true"/>
    <Workstream xmlns="69fbbdd0-5367-4996-917c-6a57b3d73d1c">Calls for proposals</Workstream>
    <Internalorexternal_x003f_ xmlns="69fbbdd0-5367-4996-917c-6a57b3d73d1c">Internal</Internalorexternal_x003f_>
  </documentManagement>
</p:properties>
</file>

<file path=customXml/itemProps1.xml><?xml version="1.0" encoding="utf-8"?>
<ds:datastoreItem xmlns:ds="http://schemas.openxmlformats.org/officeDocument/2006/customXml" ds:itemID="{8AB20B79-EA44-4F2A-B332-B1D5FAE4BC2A}"/>
</file>

<file path=customXml/itemProps2.xml><?xml version="1.0" encoding="utf-8"?>
<ds:datastoreItem xmlns:ds="http://schemas.openxmlformats.org/officeDocument/2006/customXml" ds:itemID="{C08C4ADE-6DA4-41B6-90C1-71D3CFAFEFA1}">
  <ds:schemaRefs>
    <ds:schemaRef ds:uri="http://schemas.microsoft.com/sharepoint/v3/contenttype/forms"/>
  </ds:schemaRefs>
</ds:datastoreItem>
</file>

<file path=customXml/itemProps3.xml><?xml version="1.0" encoding="utf-8"?>
<ds:datastoreItem xmlns:ds="http://schemas.openxmlformats.org/officeDocument/2006/customXml" ds:itemID="{F7EA2DC5-9E13-400F-82A1-107839EFBDAA}">
  <ds:schemaRefs>
    <ds:schemaRef ds:uri="http://purl.org/dc/dcmitype/"/>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a6b99141-e1fc-4acf-80d9-d41e00771015"/>
    <ds:schemaRef ds:uri="http://schemas.openxmlformats.org/package/2006/metadata/core-properties"/>
    <ds:schemaRef ds:uri="a5c3a943-c132-4f58-b8f7-b2a64e9d423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9347</TotalTime>
  <Words>1161</Words>
  <Application>Microsoft Office PowerPoint</Application>
  <PresentationFormat>Widescreen</PresentationFormat>
  <Paragraphs>93</Paragraphs>
  <Slides>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Arial</vt:lpstr>
      <vt:lpstr>Calibri</vt:lpstr>
      <vt:lpstr>Muli</vt:lpstr>
      <vt:lpstr>Muli Black</vt:lpstr>
      <vt:lpstr>Muli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Roberto</dc:creator>
  <cp:lastModifiedBy>Navarrete, Andrea</cp:lastModifiedBy>
  <cp:revision>31</cp:revision>
  <dcterms:created xsi:type="dcterms:W3CDTF">2020-08-21T11:29:59Z</dcterms:created>
  <dcterms:modified xsi:type="dcterms:W3CDTF">2024-10-01T14:59:02Z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0x0101002BF373F4F762884C90BCB8CFDDBA87F8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